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4038" r:id="rId2"/>
    <p:sldMasterId id="2147485560" r:id="rId3"/>
    <p:sldMasterId id="2147485572" r:id="rId4"/>
    <p:sldMasterId id="2147485634" r:id="rId5"/>
    <p:sldMasterId id="2147485646" r:id="rId6"/>
    <p:sldMasterId id="2147485658" r:id="rId7"/>
    <p:sldMasterId id="2147485670" r:id="rId8"/>
    <p:sldMasterId id="2147485682" r:id="rId9"/>
  </p:sldMasterIdLst>
  <p:notesMasterIdLst>
    <p:notesMasterId r:id="rId25"/>
  </p:notesMasterIdLst>
  <p:handoutMasterIdLst>
    <p:handoutMasterId r:id="rId26"/>
  </p:handoutMasterIdLst>
  <p:sldIdLst>
    <p:sldId id="413" r:id="rId10"/>
    <p:sldId id="476" r:id="rId11"/>
    <p:sldId id="477" r:id="rId12"/>
    <p:sldId id="485" r:id="rId13"/>
    <p:sldId id="483" r:id="rId14"/>
    <p:sldId id="486" r:id="rId15"/>
    <p:sldId id="487" r:id="rId16"/>
    <p:sldId id="488" r:id="rId17"/>
    <p:sldId id="489" r:id="rId18"/>
    <p:sldId id="492" r:id="rId19"/>
    <p:sldId id="490" r:id="rId20"/>
    <p:sldId id="491" r:id="rId21"/>
    <p:sldId id="461" r:id="rId22"/>
    <p:sldId id="394" r:id="rId23"/>
    <p:sldId id="396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9966"/>
    <a:srgbClr val="0000CC"/>
    <a:srgbClr val="800000"/>
    <a:srgbClr val="FF0066"/>
    <a:srgbClr val="FFFF66"/>
    <a:srgbClr val="FF00FF"/>
    <a:srgbClr val="003399"/>
    <a:srgbClr val="FFFFCC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5" autoAdjust="0"/>
    <p:restoredTop sz="94660"/>
  </p:normalViewPr>
  <p:slideViewPr>
    <p:cSldViewPr snapToGrid="0">
      <p:cViewPr>
        <p:scale>
          <a:sx n="66" d="100"/>
          <a:sy n="66" d="100"/>
        </p:scale>
        <p:origin x="-93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D8AAA-AD08-4827-B350-833DBED903DB}" type="datetimeFigureOut">
              <a:rPr lang="vi-VN" smtClean="0"/>
              <a:pPr/>
              <a:t>27/03/2015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CC65B-A9E4-4DB7-9EDB-499EF75A0620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76ED02-5CF0-48FA-A6AA-9DE9783B4956}" type="datetimeFigureOut">
              <a:rPr lang="en-US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2E035B7-4BBE-4498-BF66-1E96E562B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304800"/>
            <a:ext cx="8839200" cy="2209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2628900"/>
            <a:ext cx="4724400" cy="24765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3AA31-BDD0-49C2-80CB-F5B527A3B0A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7265-2CB3-4E5A-A327-14CFEF9596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BF5B2-8326-444C-A6D7-4BD2AECC112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AD42A-F8EF-4656-804D-0C36DDD5A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9094-A873-4467-B72C-E07435F758B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E1FB0-E959-4B8E-999B-A8D34C2470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13D6-7AA4-413B-9450-71095B633F25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F735-3395-46F5-ADFD-03367AC1E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4FA83-D18A-4D42-9BE3-98D935032019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2F077-5B34-4204-A320-CF3D36771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EFAEE-CB3F-421B-8E12-043C5A9848C3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7919F-2FCF-4A3A-875D-DFF97005E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12831-B4C4-49C2-B838-7F8041396AE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66221-3D8D-43EE-9978-6053542FB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6BED-5EB6-4074-9544-0AF2B65ECD21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43674-1CA6-4E82-A117-3ABEFA355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3BFC-5B60-418D-9F1E-2DA84BD4082B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00D36-7A71-44E6-A377-CCB2C6349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8A101-B3E3-431B-B765-90AF08CDCEB1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A98B8-7945-4998-A3B4-05CBF581D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7DBA-C50A-4601-A99F-6B794F03392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1D5E4-AD1D-4AEC-8811-5EF95DD5FD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96EF5-A61F-44F5-AB07-D2EF5C20D8AC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A9FA-E090-4F51-B1D4-1BEBD43EE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072F8-1015-46BC-930E-9353566CDAA9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89FDE-ECB7-42B0-A2ED-C8AB8221F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35BB5-796D-457A-8242-18A0CD2C9510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A737F-5C8F-4E2C-8D6F-A3692E4E6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2FAF5-5063-4278-ADB2-0B66C8D51570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81D4-DC3C-45CA-A33D-2FA09DD1C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73AA31-BDD0-49C2-80CB-F5B527A3B0A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E7265-2CB3-4E5A-A327-14CFEF9596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996EF5-A61F-44F5-AB07-D2EF5C20D8AC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87047A-5D1E-4B65-BBB3-935FF3C7BE83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C68E8-721C-4844-838D-E00849C96D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2088A2-B501-4E8B-A670-3F2DC356594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BDD95-5293-4C28-B034-75A44FF720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9829BE-EFE7-464D-984D-FD11A28AB1B4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D1B62-7321-4744-A3F6-39F1E8F9F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724089-0FFD-4E85-81BF-1783C4C7821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51641-32D0-4D3D-A464-7A4C506327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BA8F0-662B-4654-9BFA-BAA6DAF7735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047A-5D1E-4B65-BBB3-935FF3C7BE83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C68E8-721C-4844-838D-E00849C96D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DD6C73-F745-433B-9DDF-FF899B12268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5A77C2-962B-46A6-AA8A-B4A254CFFB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2BEA4E-3E70-4947-B647-CAF097F92B3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9F101-1404-4AC8-92FB-32B94FAAA3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4BF5B2-8326-444C-A6D7-4BD2AECC112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AD42A-F8EF-4656-804D-0C36DDD5A7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9B9094-A873-4467-B72C-E07435F758B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1FB0-E959-4B8E-999B-A8D34C2470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BADE073D-9891-4880-B99E-DAA30C73172E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EA5E1C32-34E9-4C13-A629-3C6101A60E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230D87-35A0-4C99-A4D4-804F719D225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pPr>
              <a:defRPr/>
            </a:pPr>
            <a:fld id="{4A6D394A-CF5C-425F-9216-FE676ECA72B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pPr>
              <a:defRPr/>
            </a:pPr>
            <a:fld id="{36050984-ABB0-4837-A14D-641D9CA6BC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A724FF-1C64-451B-8107-E02FD6C4DD9D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EC0503-E12F-443D-B6E7-06A1D1E45E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21D73-1830-4F55-9CB9-816A0EC6E12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E43061B9-D024-4EC7-8174-AC37952D7D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A97C4-1CFB-4B40-913E-ECCB8371B762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7CDCF3-F121-4351-B6C5-2D584409CC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088A2-B501-4E8B-A670-3F2DC356594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DD95-5293-4C28-B034-75A44FF720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04A9F8-7EDD-46EA-B284-C35B728BA47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EDFE8A-C340-48E8-89B7-E86ED0E5D7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A1911E-ADF9-4CA7-9249-160F0D16A384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5144036C-415C-43A3-930B-E6F8A60969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72F378-EAEF-4483-A064-38A59410D341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ECB229-EBFB-48D0-B409-D42519E27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10D032-C986-4CE1-B0E7-6E21E7AE544B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B26BF-87F7-42E4-9ABB-3F124968D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212284-2D7A-439A-9FB6-B66B36FB70C1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3D2DD-16FE-43AC-BB60-4BFE4066A4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829BE-EFE7-464D-984D-FD11A28AB1B4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D1B62-7321-4744-A3F6-39F1E8F9F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43650" y="76200"/>
            <a:ext cx="21145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1912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j04011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533400"/>
            <a:ext cx="4191000" cy="30670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810000"/>
            <a:ext cx="35814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3D2CAC0-57A6-49AB-A469-6DA080C185B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72A26-3FFB-4A40-B942-6C0614DA61D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BCCD0-556E-4ABC-A107-4D1F79484F1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574CC-C250-4E4E-8463-4C1F6D346D83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24089-0FFD-4E85-81BF-1783C4C7821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51641-32D0-4D3D-A464-7A4C50632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F87EF-2185-4C21-821F-AB09FB9BBABB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FCAFE-581F-4DDD-9982-A110F292482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C68D7-B1B4-4767-BA6E-2310A2E7C5F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96D8-FA9A-46F7-9491-4D72799DB897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03FAB-0DAF-4A4C-BC0F-01EADF1A61C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A43FE-A43B-4DFC-997B-FA5F66391C9C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9A427-CB53-459E-B273-C6298DEB6115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j04011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533400"/>
            <a:ext cx="4191000" cy="30670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810000"/>
            <a:ext cx="35814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3D2CAC0-57A6-49AB-A469-6DA080C185B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72A26-3FFB-4A40-B942-6C0614DA61D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BCCD0-556E-4ABC-A107-4D1F79484F1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BA8F0-662B-4654-9BFA-BAA6DAF7735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06B91-49F0-4A3A-A62C-35BF77F78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574CC-C250-4E4E-8463-4C1F6D346D83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F87EF-2185-4C21-821F-AB09FB9BBABB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FCAFE-581F-4DDD-9982-A110F292482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C68D7-B1B4-4767-BA6E-2310A2E7C5F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96D8-FA9A-46F7-9491-4D72799DB897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03FAB-0DAF-4A4C-BC0F-01EADF1A61C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A43FE-A43B-4DFC-997B-FA5F66391C9C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9A427-CB53-459E-B273-C6298DEB6115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D6C73-F745-433B-9DDF-FF899B12268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A77C2-962B-46A6-AA8A-B4A254CFF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99CB88-5E1A-4FAC-892A-60949ACB1F6F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F673AA31-BDD0-49C2-80CB-F5B527A3B0A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ABFE7265-2CB3-4E5A-A327-14CFEF9596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BEA4E-3E70-4947-B647-CAF097F92B3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F101-1404-4AC8-92FB-32B94FAAA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996EF5-A61F-44F5-AB07-D2EF5C20D8AC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pPr>
              <a:defRPr/>
            </a:pPr>
            <a:fld id="{8687047A-5D1E-4B65-BBB3-935FF3C7BE83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pPr>
              <a:defRPr/>
            </a:pPr>
            <a:fld id="{E5AC68E8-721C-4844-838D-E00849C96D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2088A2-B501-4E8B-A670-3F2DC356594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BDD95-5293-4C28-B034-75A44FF720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9829BE-EFE7-464D-984D-FD11A28AB1B4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E5CD1B62-7321-4744-A3F6-39F1E8F9F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724089-0FFD-4E85-81BF-1783C4C7821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51641-32D0-4D3D-A464-7A4C506327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BA8F0-662B-4654-9BFA-BAA6DAF77356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DD6C73-F745-433B-9DDF-FF899B12268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285A77C2-962B-46A6-AA8A-B4A254CFFB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2BEA4E-3E70-4947-B647-CAF097F92B3F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9F101-1404-4AC8-92FB-32B94FAAA3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4BF5B2-8326-444C-A6D7-4BD2AECC1127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AD42A-F8EF-4656-804D-0C36DDD5A7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9B9094-A873-4467-B72C-E07435F758B8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1FB0-E959-4B8E-999B-A8D34C2470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5240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D6A94419-AA65-42C4-A3EF-8F6746D1053B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584875E-C783-4CF0-BDA0-E767469C2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27" r:id="rId1"/>
    <p:sldLayoutId id="2147485459" r:id="rId2"/>
    <p:sldLayoutId id="2147485460" r:id="rId3"/>
    <p:sldLayoutId id="2147485461" r:id="rId4"/>
    <p:sldLayoutId id="2147485462" r:id="rId5"/>
    <p:sldLayoutId id="2147485463" r:id="rId6"/>
    <p:sldLayoutId id="2147485464" r:id="rId7"/>
    <p:sldLayoutId id="2147485465" r:id="rId8"/>
    <p:sldLayoutId id="2147485466" r:id="rId9"/>
    <p:sldLayoutId id="2147485467" r:id="rId10"/>
    <p:sldLayoutId id="2147485468" r:id="rId11"/>
  </p:sldLayoutIdLst>
  <p:transition>
    <p:rand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16A19D-E3B5-4F24-B192-DC72269D4415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F5E0417-0B88-40AC-AC33-820AF088C3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0" r:id="rId1"/>
    <p:sldLayoutId id="2147485531" r:id="rId2"/>
    <p:sldLayoutId id="2147485532" r:id="rId3"/>
    <p:sldLayoutId id="2147485479" r:id="rId4"/>
    <p:sldLayoutId id="2147485533" r:id="rId5"/>
    <p:sldLayoutId id="2147485480" r:id="rId6"/>
    <p:sldLayoutId id="2147485534" r:id="rId7"/>
    <p:sldLayoutId id="2147485535" r:id="rId8"/>
    <p:sldLayoutId id="2147485536" r:id="rId9"/>
    <p:sldLayoutId id="2147485481" r:id="rId10"/>
    <p:sldLayoutId id="2147485537" r:id="rId11"/>
  </p:sldLayoutIdLst>
  <p:transition>
    <p:rand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80A2BD5-2C42-4129-A8E7-40475D55C35A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B2C7AC0-484C-416E-B36F-D247133498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1" r:id="rId1"/>
    <p:sldLayoutId id="2147485562" r:id="rId2"/>
    <p:sldLayoutId id="2147485563" r:id="rId3"/>
    <p:sldLayoutId id="2147485564" r:id="rId4"/>
    <p:sldLayoutId id="2147485565" r:id="rId5"/>
    <p:sldLayoutId id="2147485566" r:id="rId6"/>
    <p:sldLayoutId id="2147485567" r:id="rId7"/>
    <p:sldLayoutId id="2147485568" r:id="rId8"/>
    <p:sldLayoutId id="2147485569" r:id="rId9"/>
    <p:sldLayoutId id="2147485570" r:id="rId10"/>
    <p:sldLayoutId id="2147485571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980A2BD5-2C42-4129-A8E7-40475D55C35A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7B2C7AC0-484C-416E-B36F-D247133498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3" r:id="rId1"/>
    <p:sldLayoutId id="2147485574" r:id="rId2"/>
    <p:sldLayoutId id="2147485575" r:id="rId3"/>
    <p:sldLayoutId id="2147485576" r:id="rId4"/>
    <p:sldLayoutId id="2147485577" r:id="rId5"/>
    <p:sldLayoutId id="2147485578" r:id="rId6"/>
    <p:sldLayoutId id="2147485579" r:id="rId7"/>
    <p:sldLayoutId id="2147485580" r:id="rId8"/>
    <p:sldLayoutId id="2147485581" r:id="rId9"/>
    <p:sldLayoutId id="2147485582" r:id="rId10"/>
    <p:sldLayoutId id="2147485583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templateedu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556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SG" smtClean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>
    <p:random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j040118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SG" smtClean="0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 smtClean="0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SG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SG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12BCC8-5F3D-45E6-8FEF-369775089530}" type="slidenum">
              <a:rPr lang="en-SG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</p:sldLayoutIdLst>
  <p:transition>
    <p:rand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j040118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SG" smtClean="0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 smtClean="0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SG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SG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12BCC8-5F3D-45E6-8FEF-369775089530}" type="slidenum">
              <a:rPr lang="en-SG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59" r:id="rId1"/>
    <p:sldLayoutId id="2147485660" r:id="rId2"/>
    <p:sldLayoutId id="2147485661" r:id="rId3"/>
    <p:sldLayoutId id="2147485662" r:id="rId4"/>
    <p:sldLayoutId id="2147485663" r:id="rId5"/>
    <p:sldLayoutId id="2147485664" r:id="rId6"/>
    <p:sldLayoutId id="2147485665" r:id="rId7"/>
    <p:sldLayoutId id="2147485666" r:id="rId8"/>
    <p:sldLayoutId id="2147485667" r:id="rId9"/>
    <p:sldLayoutId id="2147485668" r:id="rId10"/>
    <p:sldLayoutId id="2147485669" r:id="rId11"/>
  </p:sldLayoutIdLst>
  <p:transition>
    <p:rand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6A94419-AA65-42C4-A3EF-8F6746D1053B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584875E-C783-4CF0-BDA0-E767469C2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71" r:id="rId1"/>
    <p:sldLayoutId id="2147485672" r:id="rId2"/>
    <p:sldLayoutId id="2147485673" r:id="rId3"/>
    <p:sldLayoutId id="2147485674" r:id="rId4"/>
    <p:sldLayoutId id="2147485675" r:id="rId5"/>
    <p:sldLayoutId id="2147485676" r:id="rId6"/>
    <p:sldLayoutId id="2147485677" r:id="rId7"/>
    <p:sldLayoutId id="2147485678" r:id="rId8"/>
    <p:sldLayoutId id="2147485679" r:id="rId9"/>
    <p:sldLayoutId id="2147485680" r:id="rId10"/>
    <p:sldLayoutId id="2147485681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D6A94419-AA65-42C4-A3EF-8F6746D1053B}" type="datetime1">
              <a:rPr lang="en-US" smtClean="0"/>
              <a:pPr>
                <a:defRPr/>
              </a:pPr>
              <a:t>3/27/2015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C584875E-C783-4CF0-BDA0-E767469C2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tvtt.vnuhcm.edu.vn/" TargetMode="External"/><Relationship Id="rId2" Type="http://schemas.openxmlformats.org/officeDocument/2006/relationships/hyperlink" Target="mailto:mai@vnuhcm.edu.vn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wmf"/><Relationship Id="rId9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0.jpeg"/><Relationship Id="rId7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reer.edu.vn/" TargetMode="External"/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3"/>
          <p:cNvSpPr>
            <a:spLocks noGrp="1"/>
          </p:cNvSpPr>
          <p:nvPr>
            <p:ph type="ctrTitle"/>
          </p:nvPr>
        </p:nvSpPr>
        <p:spPr>
          <a:xfrm>
            <a:off x="0" y="1509486"/>
            <a:ext cx="8839200" cy="2209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5400" b="1" smtClean="0">
                <a:solidFill>
                  <a:srgbClr val="FF0000"/>
                </a:solidFill>
              </a:rPr>
              <a:t>MỘT SỐ </a:t>
            </a:r>
            <a:br>
              <a:rPr lang="en-US" sz="5400" b="1" smtClean="0">
                <a:solidFill>
                  <a:srgbClr val="FF0000"/>
                </a:solidFill>
              </a:rPr>
            </a:br>
            <a:r>
              <a:rPr lang="en-US" sz="5400" b="1" smtClean="0">
                <a:solidFill>
                  <a:srgbClr val="FF0000"/>
                </a:solidFill>
              </a:rPr>
              <a:t>CÔNG CỤ HƯỚNG NGHIỆP</a:t>
            </a:r>
            <a:endParaRPr lang="en-US" sz="5400" b="1" smtClean="0">
              <a:solidFill>
                <a:srgbClr val="FF0000"/>
              </a:solidFill>
            </a:endParaRPr>
          </a:p>
        </p:txBody>
      </p:sp>
      <p:sp>
        <p:nvSpPr>
          <p:cNvPr id="74755" name="Subtitle 4"/>
          <p:cNvSpPr>
            <a:spLocks noGrp="1"/>
          </p:cNvSpPr>
          <p:nvPr>
            <p:ph type="subTitle" idx="1"/>
          </p:nvPr>
        </p:nvSpPr>
        <p:spPr>
          <a:xfrm>
            <a:off x="2917371" y="4354286"/>
            <a:ext cx="5921829" cy="1941286"/>
          </a:xfrm>
        </p:spPr>
        <p:txBody>
          <a:bodyPr/>
          <a:lstStyle/>
          <a:p>
            <a:pPr algn="r" eaLnBrk="1" hangingPunct="1"/>
            <a:r>
              <a:rPr lang="en-US" sz="2700" smtClean="0"/>
              <a:t>TS. Lê Thị Thanh Mai</a:t>
            </a:r>
          </a:p>
          <a:p>
            <a:pPr algn="r" eaLnBrk="1" hangingPunct="1"/>
            <a:r>
              <a:rPr lang="en-US" sz="2700" smtClean="0"/>
              <a:t>Trưởng Ban Công tác Sinh viên</a:t>
            </a:r>
          </a:p>
          <a:p>
            <a:pPr algn="r" eaLnBrk="1" hangingPunct="1"/>
            <a:r>
              <a:rPr lang="en-US" sz="2700" smtClean="0"/>
              <a:t>ĐH Quốc gia Tp.HCM</a:t>
            </a:r>
          </a:p>
          <a:p>
            <a:pPr algn="r" eaLnBrk="1" hangingPunct="1"/>
            <a:r>
              <a:rPr lang="en-US" sz="2700" smtClean="0"/>
              <a:t>mai@vnuhcm.edu.vn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1200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Career365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122" name="Picture 2" descr="D:\MaiLe\BanCTSV\DeAn_DoiMoi_TS\TS2015\TapHuan_THPT_M\Screenshot_2015-03-27-22-12-4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900" y="1170000"/>
            <a:ext cx="3199500" cy="5688000"/>
          </a:xfrm>
          <a:prstGeom prst="rect">
            <a:avLst/>
          </a:prstGeom>
          <a:noFill/>
        </p:spPr>
      </p:pic>
      <p:pic>
        <p:nvPicPr>
          <p:cNvPr id="5123" name="Picture 3" descr="D:\MaiLe\BanCTSV\DeAn_DoiMoi_TS\TS2015\TapHuan_THPT_M\Screenshot_2015-03-27-22-14-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5242" y="395515"/>
            <a:ext cx="3199500" cy="568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1200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Career365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146" name="Picture 2" descr="D:\MaiLe\BanCTSV\DeAn_DoiMoi_TS\TS2015\TapHuan_THPT_M\Screenshot_2015-03-27-22-14-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642" y="1527629"/>
            <a:ext cx="3619499" cy="6434665"/>
          </a:xfrm>
          <a:prstGeom prst="rect">
            <a:avLst/>
          </a:prstGeom>
          <a:noFill/>
        </p:spPr>
      </p:pic>
      <p:pic>
        <p:nvPicPr>
          <p:cNvPr id="6147" name="Picture 3" descr="D:\MaiLe\BanCTSV\DeAn_DoiMoi_TS\TS2015\TapHuan_THPT_M\Screenshot_2015-03-27-22-14-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100" y="322942"/>
            <a:ext cx="3549424" cy="631008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1200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Career365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7170" name="Picture 2" descr="D:\MaiLe\BanCTSV\DeAn_DoiMoi_TS\TS2015\TapHuan_THPT_M\Screenshot_2015-03-27-22-15-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976085"/>
            <a:ext cx="3199500" cy="5688000"/>
          </a:xfrm>
          <a:prstGeom prst="rect">
            <a:avLst/>
          </a:prstGeom>
          <a:noFill/>
        </p:spPr>
      </p:pic>
      <p:pic>
        <p:nvPicPr>
          <p:cNvPr id="7171" name="Picture 3" descr="D:\MaiLe\BanCTSV\DeAn_DoiMoi_TS\TS2015\TapHuan_THPT_M\Screenshot_2015-03-27-22-16-0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6614" y="279400"/>
            <a:ext cx="3692072" cy="656368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52286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Sổ tay hướng nghiệp</a:t>
            </a:r>
            <a:endParaRPr lang="en-US" b="1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90285" y="1106724"/>
          <a:ext cx="8534401" cy="5423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555"/>
                <a:gridCol w="1010164"/>
                <a:gridCol w="1084441"/>
                <a:gridCol w="1039875"/>
                <a:gridCol w="950742"/>
                <a:gridCol w="950742"/>
                <a:gridCol w="891322"/>
                <a:gridCol w="1277560"/>
              </a:tblGrid>
              <a:tr h="370840">
                <a:tc>
                  <a:txBody>
                    <a:bodyPr/>
                    <a:lstStyle/>
                    <a:p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10-HK1</a:t>
                      </a:r>
                      <a:endParaRPr lang="en-US" sz="2600" smtClean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10-HK2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11-HK1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11-HK2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12-HK1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12-HK2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Ghi chú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STNN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Nghề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Phù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hợp với </a:t>
                      </a: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NST nổi trội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Ngành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Ngành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học </a:t>
                      </a: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tương</a:t>
                      </a:r>
                      <a:r>
                        <a:rPr lang="en-US" sz="1400" baseline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ứng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1400" baseline="0" smtClean="0">
                          <a:latin typeface="Arial" pitchFamily="34" charset="0"/>
                          <a:cs typeface="Arial" pitchFamily="34" charset="0"/>
                        </a:rPr>
                        <a:t> tương ứng</a:t>
                      </a:r>
                      <a:endParaRPr 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kern="12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Kết quả học tập</a:t>
                      </a:r>
                      <a:endParaRPr lang="en-US" sz="20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B: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..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D1: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..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Điều chỉnh việc học/ khối thi/ trường</a:t>
                      </a:r>
                      <a:endParaRPr lang="en-US" sz="20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1026" name="Picture 2" descr="D:\MaiLe\hinh-dong\career_pathnew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357" y="502103"/>
            <a:ext cx="9022643" cy="602932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44290"/>
            <a:ext cx="8686800" cy="161834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  <a:t>Xin chân thành cảm ơn </a:t>
            </a:r>
            <a:b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</a:br>
            <a: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  <a:t>sự lắng nghe của Quý vị</a:t>
            </a:r>
            <a:b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</a:br>
            <a:endParaRPr lang="en-US" sz="4800" b="1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2148113"/>
            <a:ext cx="8686800" cy="2801257"/>
          </a:xfrm>
        </p:spPr>
        <p:txBody>
          <a:bodyPr/>
          <a:lstStyle/>
          <a:p>
            <a:r>
              <a:rPr lang="en-US" b="1" smtClean="0"/>
              <a:t>Liên hệ :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smtClean="0">
                <a:hlinkClick r:id="rId2"/>
              </a:rPr>
              <a:t>mai@vnuhcm.edu.vn</a:t>
            </a:r>
            <a:endParaRPr lang="en-US" b="1" smtClean="0"/>
          </a:p>
          <a:p>
            <a:pPr algn="ctr">
              <a:buNone/>
            </a:pPr>
            <a:r>
              <a:rPr lang="en-US" b="1" smtClean="0"/>
              <a:t>Fb: Appricot Lee – Career365</a:t>
            </a:r>
          </a:p>
          <a:p>
            <a:pPr algn="ctr">
              <a:buNone/>
            </a:pPr>
            <a:r>
              <a:rPr lang="en-US" b="1" smtClean="0">
                <a:solidFill>
                  <a:srgbClr val="FF0000"/>
                </a:solidFill>
              </a:rPr>
              <a:t>Ứng dụng trên App: Career365</a:t>
            </a:r>
          </a:p>
          <a:p>
            <a:pPr algn="just">
              <a:spcBef>
                <a:spcPts val="1200"/>
              </a:spcBef>
            </a:pPr>
            <a:r>
              <a:rPr lang="en-US" b="1" smtClean="0"/>
              <a:t>Tư vấn trực tuyến: </a:t>
            </a:r>
            <a:r>
              <a:rPr lang="en-US" b="1" smtClean="0">
                <a:hlinkClick r:id="rId3"/>
              </a:rPr>
              <a:t>http://tvtt.vnuhcm.edu.vn</a:t>
            </a:r>
            <a:r>
              <a:rPr lang="en-US" b="1" smtClean="0"/>
              <a:t> </a:t>
            </a:r>
            <a:endParaRPr lang="en-US" b="1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EE584-1B78-46E1-9C04-7871EB412B12}" type="slidenum">
              <a:rPr lang="en-US" sz="1500" smtClean="0">
                <a:solidFill>
                  <a:schemeClr val="tx1"/>
                </a:solidFill>
              </a:rPr>
              <a:pPr>
                <a:defRPr/>
              </a:pPr>
              <a:t>15</a:t>
            </a:fld>
            <a:endParaRPr lang="en-US" sz="1500">
              <a:solidFill>
                <a:schemeClr val="tx1"/>
              </a:solidFill>
            </a:endParaRPr>
          </a:p>
        </p:txBody>
      </p:sp>
      <p:pic>
        <p:nvPicPr>
          <p:cNvPr id="134148" name="Picture 6" descr="star_jumping_h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1500" y="475772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7" descr="star_taking_a_bow_hg_cl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458469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0" name="Picture 8" descr="star_touching_toes_hg_clr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458469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71" y="232228"/>
            <a:ext cx="8229600" cy="769257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Sử dụng hình ảnh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83029" y="957943"/>
            <a:ext cx="8229600" cy="1045028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smtClean="0"/>
              <a:t>Hình ảnh về thế giới nghề nghiệp</a:t>
            </a:r>
          </a:p>
          <a:p>
            <a:pPr>
              <a:lnSpc>
                <a:spcPct val="120000"/>
              </a:lnSpc>
            </a:pPr>
            <a:r>
              <a:rPr lang="en-US" smtClean="0"/>
              <a:t>Tham quan nhà máy, xí nghiệp</a:t>
            </a:r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E579-E553-4A52-924E-6D7F812748F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F78488-E28E-4ECF-8C96-43D76E833D71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tint val="75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tint val="75000"/>
                  <a:satMod val="150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</p:txBody>
      </p:sp>
      <p:pic>
        <p:nvPicPr>
          <p:cNvPr id="11" name="Picture 10" descr="People 69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32337"/>
            <a:ext cx="212090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artist - sculp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6456" y="5154613"/>
            <a:ext cx="2286000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MCj014976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65857" y="3592286"/>
            <a:ext cx="2678143" cy="179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475162" y="4836432"/>
            <a:ext cx="2840038" cy="1643063"/>
          </a:xfrm>
          <a:prstGeom prst="rect">
            <a:avLst/>
          </a:prstGeom>
          <a:noFill/>
        </p:spPr>
      </p:pic>
      <p:pic>
        <p:nvPicPr>
          <p:cNvPr id="15" name="Picture 22" descr="0574007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0571" y="2298473"/>
            <a:ext cx="2209800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71487" y="3543754"/>
            <a:ext cx="20288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46285" y="2260600"/>
            <a:ext cx="220980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 descr="BCO13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02512" y="0"/>
            <a:ext cx="1741488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" name="Picture 3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74657" y="1973941"/>
            <a:ext cx="2427515" cy="162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98286"/>
          </a:xfrm>
        </p:spPr>
        <p:txBody>
          <a:bodyPr>
            <a:normAutofit/>
          </a:bodyPr>
          <a:lstStyle/>
          <a:p>
            <a:pPr algn="l"/>
            <a:r>
              <a:rPr lang="en-US" sz="3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Bảng tổng hợp các lĩnh vực </a:t>
            </a:r>
            <a:r>
              <a:rPr lang="en-US" sz="3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giáo </a:t>
            </a:r>
            <a:r>
              <a:rPr lang="en-US" sz="3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dục</a:t>
            </a:r>
            <a:endParaRPr lang="en-SG" sz="3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E579-E553-4A52-924E-6D7F812748F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F78488-E28E-4ECF-8C96-43D76E833D71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tint val="75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2">
                  <a:tint val="75000"/>
                  <a:satMod val="150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</p:txBody>
      </p:sp>
      <p:pic>
        <p:nvPicPr>
          <p:cNvPr id="20" name="Picture 85" descr="Bored_ma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6278" y="5657850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479425" y="1660525"/>
          <a:ext cx="8272689" cy="4343400"/>
        </p:xfrm>
        <a:graphic>
          <a:graphicData uri="http://schemas.openxmlformats.org/drawingml/2006/table">
            <a:tbl>
              <a:tblPr/>
              <a:tblGrid>
                <a:gridCol w="5282746"/>
                <a:gridCol w="1045029"/>
                <a:gridCol w="1944914"/>
              </a:tblGrid>
              <a:tr h="2095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1.KH GD và Đào tạo giáo viên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SPS, QSX, SGD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2.Nghệ thuật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NK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vi-VN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3.Nhân văn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QSX, 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DVH, DTT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4.Khoa học Xã hội và Hành vi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QSX, </a:t>
                      </a:r>
                      <a:r>
                        <a:rPr lang="en-US" sz="2000" b="1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DLH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..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1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5.Báo chí và Thông tin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C, 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QSX..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1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6.Kinh doanh và Quản lý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>
                          <a:solidFill>
                            <a:srgbClr val="C00000"/>
                          </a:solidFill>
                          <a:latin typeface="Arial"/>
                        </a:rPr>
                        <a:t>A, C, 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KSA, QSK, NHS, 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NTS, </a:t>
                      </a:r>
                      <a:r>
                        <a:rPr lang="en-US" sz="2000" b="1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DLH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7.Pháp luật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A, C, 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LPS, QSK, KSA…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8.Khoa học sự sống</a:t>
                      </a:r>
                    </a:p>
                  </a:txBody>
                  <a:tcPr marL="428625" marR="9525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B, 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QST, </a:t>
                      </a:r>
                      <a:r>
                        <a:rPr lang="en-US" sz="2000" b="1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DLH</a:t>
                      </a:r>
                      <a:r>
                        <a:rPr lang="en-US" sz="200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22376" y="1291771"/>
            <a:ext cx="7772400" cy="2357235"/>
          </a:xfrm>
        </p:spPr>
        <p:txBody>
          <a:bodyPr>
            <a:noAutofit/>
          </a:bodyPr>
          <a:lstStyle/>
          <a:p>
            <a:r>
              <a:rPr lang="en-US" sz="5000" smtClean="0">
                <a:solidFill>
                  <a:srgbClr val="FF0000"/>
                </a:solidFill>
              </a:rPr>
              <a:t>Tự nhận diện sở thích nghề nghiệp và môi trường phù hợp</a:t>
            </a:r>
            <a:endParaRPr lang="en-SG" sz="5000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887" y="156029"/>
            <a:ext cx="1725386" cy="131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Mai Le\Pictures\DU_HI-~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1078" y="1944735"/>
            <a:ext cx="16986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057400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2873" y="103187"/>
            <a:ext cx="1698172" cy="115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8646" y="1900012"/>
            <a:ext cx="1429656" cy="106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rtist - sculpt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359" y="5078413"/>
            <a:ext cx="2286000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6701" y="4709885"/>
            <a:ext cx="220980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35588" y="1868713"/>
            <a:ext cx="1745343" cy="116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613691" y="5126625"/>
            <a:ext cx="3284309" cy="1197977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vi-VN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5374720" y="2504954"/>
            <a:ext cx="3379808" cy="13426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vi-VN"/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114300" y="76200"/>
            <a:ext cx="8915400" cy="6267450"/>
            <a:chOff x="0" y="96"/>
            <a:chExt cx="5616" cy="3948"/>
          </a:xfrm>
        </p:grpSpPr>
        <p:sp>
          <p:nvSpPr>
            <p:cNvPr id="16" name="AutoShape 6"/>
            <p:cNvSpPr>
              <a:spLocks noChangeAspect="1" noChangeArrowheads="1" noTextEdit="1"/>
            </p:cNvSpPr>
            <p:nvPr/>
          </p:nvSpPr>
          <p:spPr bwMode="auto">
            <a:xfrm>
              <a:off x="0" y="96"/>
              <a:ext cx="5616" cy="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521" y="128"/>
              <a:ext cx="183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Arial" pitchFamily="34" charset="0"/>
                  <a:cs typeface="Arial" pitchFamily="34" charset="0"/>
                </a:rPr>
                <a:t>E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710" y="234"/>
              <a:ext cx="882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smtClean="0">
                  <a:ln>
                    <a:noFill/>
                  </a:ln>
                  <a:solidFill>
                    <a:srgbClr val="FFFF00"/>
                  </a:solidFill>
                  <a:effectLst/>
                  <a:latin typeface="Arial" pitchFamily="34" charset="0"/>
                  <a:cs typeface="Arial" pitchFamily="34" charset="0"/>
                </a:rPr>
                <a:t>NTERPRISING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683" y="428"/>
              <a:ext cx="3926" cy="3272"/>
            </a:xfrm>
            <a:custGeom>
              <a:avLst/>
              <a:gdLst/>
              <a:ahLst/>
              <a:cxnLst>
                <a:cxn ang="0">
                  <a:pos x="1536" y="2496"/>
                </a:cxn>
                <a:cxn ang="0">
                  <a:pos x="0" y="4888"/>
                </a:cxn>
                <a:cxn ang="0">
                  <a:pos x="2963" y="0"/>
                </a:cxn>
                <a:cxn ang="0">
                  <a:pos x="1536" y="2496"/>
                </a:cxn>
                <a:cxn ang="0">
                  <a:pos x="2926" y="19"/>
                </a:cxn>
                <a:cxn ang="0">
                  <a:pos x="5890" y="83"/>
                </a:cxn>
                <a:cxn ang="0">
                  <a:pos x="2963" y="0"/>
                </a:cxn>
                <a:cxn ang="0">
                  <a:pos x="5890" y="83"/>
                </a:cxn>
                <a:cxn ang="0">
                  <a:pos x="8816" y="83"/>
                </a:cxn>
                <a:cxn ang="0">
                  <a:pos x="5890" y="0"/>
                </a:cxn>
                <a:cxn ang="0">
                  <a:pos x="8853" y="19"/>
                </a:cxn>
                <a:cxn ang="0">
                  <a:pos x="10243" y="2496"/>
                </a:cxn>
                <a:cxn ang="0">
                  <a:pos x="8853" y="19"/>
                </a:cxn>
                <a:cxn ang="0">
                  <a:pos x="11779" y="4929"/>
                </a:cxn>
                <a:cxn ang="0">
                  <a:pos x="10243" y="2496"/>
                </a:cxn>
                <a:cxn ang="0">
                  <a:pos x="11779" y="4888"/>
                </a:cxn>
                <a:cxn ang="0">
                  <a:pos x="10315" y="7364"/>
                </a:cxn>
                <a:cxn ang="0">
                  <a:pos x="11706" y="4888"/>
                </a:cxn>
                <a:cxn ang="0">
                  <a:pos x="10315" y="7364"/>
                </a:cxn>
                <a:cxn ang="0">
                  <a:pos x="8779" y="9755"/>
                </a:cxn>
                <a:cxn ang="0">
                  <a:pos x="10315" y="7364"/>
                </a:cxn>
                <a:cxn ang="0">
                  <a:pos x="8816" y="9817"/>
                </a:cxn>
                <a:cxn ang="0">
                  <a:pos x="8816" y="9734"/>
                </a:cxn>
                <a:cxn ang="0">
                  <a:pos x="5890" y="9817"/>
                </a:cxn>
                <a:cxn ang="0">
                  <a:pos x="2926" y="9797"/>
                </a:cxn>
                <a:cxn ang="0">
                  <a:pos x="5890" y="9734"/>
                </a:cxn>
                <a:cxn ang="0">
                  <a:pos x="2963" y="9817"/>
                </a:cxn>
                <a:cxn ang="0">
                  <a:pos x="1463" y="7364"/>
                </a:cxn>
                <a:cxn ang="0">
                  <a:pos x="2999" y="9755"/>
                </a:cxn>
                <a:cxn ang="0">
                  <a:pos x="1463" y="7364"/>
                </a:cxn>
                <a:cxn ang="0">
                  <a:pos x="73" y="4888"/>
                </a:cxn>
                <a:cxn ang="0">
                  <a:pos x="1463" y="7364"/>
                </a:cxn>
                <a:cxn ang="0">
                  <a:pos x="0" y="4888"/>
                </a:cxn>
              </a:cxnLst>
              <a:rect l="0" t="0" r="r" b="b"/>
              <a:pathLst>
                <a:path w="11779" h="9817">
                  <a:moveTo>
                    <a:pt x="1463" y="2453"/>
                  </a:moveTo>
                  <a:lnTo>
                    <a:pt x="1536" y="2496"/>
                  </a:lnTo>
                  <a:lnTo>
                    <a:pt x="73" y="4929"/>
                  </a:lnTo>
                  <a:lnTo>
                    <a:pt x="0" y="4888"/>
                  </a:lnTo>
                  <a:lnTo>
                    <a:pt x="1463" y="2453"/>
                  </a:lnTo>
                  <a:close/>
                  <a:moveTo>
                    <a:pt x="2963" y="0"/>
                  </a:moveTo>
                  <a:lnTo>
                    <a:pt x="2999" y="62"/>
                  </a:lnTo>
                  <a:lnTo>
                    <a:pt x="1536" y="2496"/>
                  </a:lnTo>
                  <a:lnTo>
                    <a:pt x="1463" y="2453"/>
                  </a:lnTo>
                  <a:lnTo>
                    <a:pt x="2926" y="19"/>
                  </a:lnTo>
                  <a:lnTo>
                    <a:pt x="2963" y="0"/>
                  </a:lnTo>
                  <a:close/>
                  <a:moveTo>
                    <a:pt x="5890" y="83"/>
                  </a:moveTo>
                  <a:lnTo>
                    <a:pt x="2963" y="83"/>
                  </a:lnTo>
                  <a:lnTo>
                    <a:pt x="2963" y="0"/>
                  </a:lnTo>
                  <a:lnTo>
                    <a:pt x="5890" y="0"/>
                  </a:lnTo>
                  <a:lnTo>
                    <a:pt x="5890" y="83"/>
                  </a:lnTo>
                  <a:close/>
                  <a:moveTo>
                    <a:pt x="8853" y="19"/>
                  </a:moveTo>
                  <a:lnTo>
                    <a:pt x="8816" y="83"/>
                  </a:lnTo>
                  <a:lnTo>
                    <a:pt x="5890" y="83"/>
                  </a:lnTo>
                  <a:lnTo>
                    <a:pt x="5890" y="0"/>
                  </a:lnTo>
                  <a:lnTo>
                    <a:pt x="8816" y="0"/>
                  </a:lnTo>
                  <a:lnTo>
                    <a:pt x="8853" y="19"/>
                  </a:lnTo>
                  <a:close/>
                  <a:moveTo>
                    <a:pt x="10315" y="2453"/>
                  </a:moveTo>
                  <a:lnTo>
                    <a:pt x="10243" y="2496"/>
                  </a:lnTo>
                  <a:lnTo>
                    <a:pt x="8779" y="62"/>
                  </a:lnTo>
                  <a:lnTo>
                    <a:pt x="8853" y="19"/>
                  </a:lnTo>
                  <a:lnTo>
                    <a:pt x="10315" y="2453"/>
                  </a:lnTo>
                  <a:close/>
                  <a:moveTo>
                    <a:pt x="11779" y="4929"/>
                  </a:moveTo>
                  <a:lnTo>
                    <a:pt x="11706" y="4929"/>
                  </a:lnTo>
                  <a:lnTo>
                    <a:pt x="10243" y="2496"/>
                  </a:lnTo>
                  <a:lnTo>
                    <a:pt x="10315" y="2453"/>
                  </a:lnTo>
                  <a:lnTo>
                    <a:pt x="11779" y="4888"/>
                  </a:lnTo>
                  <a:lnTo>
                    <a:pt x="11779" y="4929"/>
                  </a:lnTo>
                  <a:close/>
                  <a:moveTo>
                    <a:pt x="10315" y="7364"/>
                  </a:moveTo>
                  <a:lnTo>
                    <a:pt x="10243" y="7321"/>
                  </a:lnTo>
                  <a:lnTo>
                    <a:pt x="11706" y="4888"/>
                  </a:lnTo>
                  <a:lnTo>
                    <a:pt x="11779" y="4929"/>
                  </a:lnTo>
                  <a:lnTo>
                    <a:pt x="10315" y="7364"/>
                  </a:lnTo>
                  <a:close/>
                  <a:moveTo>
                    <a:pt x="8816" y="9817"/>
                  </a:moveTo>
                  <a:lnTo>
                    <a:pt x="8779" y="9755"/>
                  </a:lnTo>
                  <a:lnTo>
                    <a:pt x="10243" y="7321"/>
                  </a:lnTo>
                  <a:lnTo>
                    <a:pt x="10315" y="7364"/>
                  </a:lnTo>
                  <a:lnTo>
                    <a:pt x="8853" y="9797"/>
                  </a:lnTo>
                  <a:lnTo>
                    <a:pt x="8816" y="9817"/>
                  </a:lnTo>
                  <a:close/>
                  <a:moveTo>
                    <a:pt x="5890" y="9734"/>
                  </a:moveTo>
                  <a:lnTo>
                    <a:pt x="8816" y="9734"/>
                  </a:lnTo>
                  <a:lnTo>
                    <a:pt x="8816" y="9817"/>
                  </a:lnTo>
                  <a:lnTo>
                    <a:pt x="5890" y="9817"/>
                  </a:lnTo>
                  <a:lnTo>
                    <a:pt x="5890" y="9734"/>
                  </a:lnTo>
                  <a:close/>
                  <a:moveTo>
                    <a:pt x="2926" y="9797"/>
                  </a:moveTo>
                  <a:lnTo>
                    <a:pt x="2963" y="9734"/>
                  </a:lnTo>
                  <a:lnTo>
                    <a:pt x="5890" y="9734"/>
                  </a:lnTo>
                  <a:lnTo>
                    <a:pt x="5890" y="9817"/>
                  </a:lnTo>
                  <a:lnTo>
                    <a:pt x="2963" y="9817"/>
                  </a:lnTo>
                  <a:lnTo>
                    <a:pt x="2926" y="9797"/>
                  </a:lnTo>
                  <a:close/>
                  <a:moveTo>
                    <a:pt x="1463" y="7364"/>
                  </a:moveTo>
                  <a:lnTo>
                    <a:pt x="1536" y="7321"/>
                  </a:lnTo>
                  <a:lnTo>
                    <a:pt x="2999" y="9755"/>
                  </a:lnTo>
                  <a:lnTo>
                    <a:pt x="2926" y="9797"/>
                  </a:lnTo>
                  <a:lnTo>
                    <a:pt x="1463" y="7364"/>
                  </a:lnTo>
                  <a:close/>
                  <a:moveTo>
                    <a:pt x="0" y="4888"/>
                  </a:moveTo>
                  <a:lnTo>
                    <a:pt x="73" y="4888"/>
                  </a:lnTo>
                  <a:lnTo>
                    <a:pt x="1536" y="7321"/>
                  </a:lnTo>
                  <a:lnTo>
                    <a:pt x="1463" y="7364"/>
                  </a:lnTo>
                  <a:lnTo>
                    <a:pt x="0" y="4929"/>
                  </a:lnTo>
                  <a:lnTo>
                    <a:pt x="0" y="488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568" y="144"/>
              <a:ext cx="21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C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749" y="263"/>
              <a:ext cx="984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ONVENTIONAL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630" y="1867"/>
              <a:ext cx="21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R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794" y="1955"/>
              <a:ext cx="588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EALISTIC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3670" y="3618"/>
              <a:ext cx="8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I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735" y="3734"/>
              <a:ext cx="99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NVESTIGATIVE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900" y="3591"/>
              <a:ext cx="21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A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109" y="3734"/>
              <a:ext cx="554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1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RTISTIC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66" y="1878"/>
              <a:ext cx="19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36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rPr>
                <a:t>S</a:t>
              </a:r>
              <a:endParaRPr kumimoji="0" lang="en-US" sz="36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35" y="1984"/>
              <a:ext cx="452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1" u="none" strike="noStrike" cap="none" normalizeH="0" baseline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Arial" pitchFamily="34" charset="0"/>
                  <a:cs typeface="Arial" pitchFamily="34" charset="0"/>
                </a:rPr>
                <a:t>OCIAL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2561" y="1091"/>
              <a:ext cx="169" cy="1946"/>
            </a:xfrm>
            <a:custGeom>
              <a:avLst/>
              <a:gdLst/>
              <a:ahLst/>
              <a:cxnLst>
                <a:cxn ang="0">
                  <a:pos x="495" y="576"/>
                </a:cxn>
                <a:cxn ang="0">
                  <a:pos x="475" y="567"/>
                </a:cxn>
                <a:cxn ang="0">
                  <a:pos x="456" y="558"/>
                </a:cxn>
                <a:cxn ang="0">
                  <a:pos x="436" y="551"/>
                </a:cxn>
                <a:cxn ang="0">
                  <a:pos x="416" y="545"/>
                </a:cxn>
                <a:cxn ang="0">
                  <a:pos x="396" y="539"/>
                </a:cxn>
                <a:cxn ang="0">
                  <a:pos x="376" y="533"/>
                </a:cxn>
                <a:cxn ang="0">
                  <a:pos x="357" y="529"/>
                </a:cxn>
                <a:cxn ang="0">
                  <a:pos x="337" y="525"/>
                </a:cxn>
                <a:cxn ang="0">
                  <a:pos x="317" y="523"/>
                </a:cxn>
                <a:cxn ang="0">
                  <a:pos x="297" y="521"/>
                </a:cxn>
                <a:cxn ang="0">
                  <a:pos x="277" y="519"/>
                </a:cxn>
                <a:cxn ang="0">
                  <a:pos x="258" y="519"/>
                </a:cxn>
                <a:cxn ang="0">
                  <a:pos x="238" y="519"/>
                </a:cxn>
                <a:cxn ang="0">
                  <a:pos x="218" y="520"/>
                </a:cxn>
                <a:cxn ang="0">
                  <a:pos x="198" y="522"/>
                </a:cxn>
                <a:cxn ang="0">
                  <a:pos x="178" y="524"/>
                </a:cxn>
                <a:cxn ang="0">
                  <a:pos x="159" y="527"/>
                </a:cxn>
                <a:cxn ang="0">
                  <a:pos x="139" y="531"/>
                </a:cxn>
                <a:cxn ang="0">
                  <a:pos x="119" y="537"/>
                </a:cxn>
                <a:cxn ang="0">
                  <a:pos x="99" y="542"/>
                </a:cxn>
                <a:cxn ang="0">
                  <a:pos x="79" y="548"/>
                </a:cxn>
                <a:cxn ang="0">
                  <a:pos x="60" y="555"/>
                </a:cxn>
                <a:cxn ang="0">
                  <a:pos x="40" y="563"/>
                </a:cxn>
                <a:cxn ang="0">
                  <a:pos x="20" y="572"/>
                </a:cxn>
                <a:cxn ang="0">
                  <a:pos x="0" y="581"/>
                </a:cxn>
                <a:cxn ang="0">
                  <a:pos x="296" y="5547"/>
                </a:cxn>
                <a:cxn ang="0">
                  <a:pos x="8" y="5262"/>
                </a:cxn>
                <a:cxn ang="0">
                  <a:pos x="28" y="5270"/>
                </a:cxn>
                <a:cxn ang="0">
                  <a:pos x="47" y="5278"/>
                </a:cxn>
                <a:cxn ang="0">
                  <a:pos x="67" y="5287"/>
                </a:cxn>
                <a:cxn ang="0">
                  <a:pos x="87" y="5293"/>
                </a:cxn>
                <a:cxn ang="0">
                  <a:pos x="107" y="5299"/>
                </a:cxn>
                <a:cxn ang="0">
                  <a:pos x="127" y="5304"/>
                </a:cxn>
                <a:cxn ang="0">
                  <a:pos x="146" y="5308"/>
                </a:cxn>
                <a:cxn ang="0">
                  <a:pos x="166" y="5313"/>
                </a:cxn>
                <a:cxn ang="0">
                  <a:pos x="186" y="5316"/>
                </a:cxn>
                <a:cxn ang="0">
                  <a:pos x="206" y="5318"/>
                </a:cxn>
                <a:cxn ang="0">
                  <a:pos x="226" y="5319"/>
                </a:cxn>
                <a:cxn ang="0">
                  <a:pos x="245" y="5320"/>
                </a:cxn>
                <a:cxn ang="0">
                  <a:pos x="265" y="5320"/>
                </a:cxn>
                <a:cxn ang="0">
                  <a:pos x="285" y="5319"/>
                </a:cxn>
                <a:cxn ang="0">
                  <a:pos x="305" y="5318"/>
                </a:cxn>
                <a:cxn ang="0">
                  <a:pos x="325" y="5315"/>
                </a:cxn>
                <a:cxn ang="0">
                  <a:pos x="344" y="5312"/>
                </a:cxn>
                <a:cxn ang="0">
                  <a:pos x="364" y="5308"/>
                </a:cxn>
                <a:cxn ang="0">
                  <a:pos x="384" y="5303"/>
                </a:cxn>
                <a:cxn ang="0">
                  <a:pos x="404" y="5298"/>
                </a:cxn>
                <a:cxn ang="0">
                  <a:pos x="423" y="5292"/>
                </a:cxn>
                <a:cxn ang="0">
                  <a:pos x="443" y="5285"/>
                </a:cxn>
                <a:cxn ang="0">
                  <a:pos x="463" y="5277"/>
                </a:cxn>
                <a:cxn ang="0">
                  <a:pos x="483" y="5269"/>
                </a:cxn>
                <a:cxn ang="0">
                  <a:pos x="503" y="5260"/>
                </a:cxn>
              </a:cxnLst>
              <a:rect l="0" t="0" r="r" b="b"/>
              <a:pathLst>
                <a:path w="506" h="5838">
                  <a:moveTo>
                    <a:pt x="254" y="0"/>
                  </a:moveTo>
                  <a:lnTo>
                    <a:pt x="506" y="581"/>
                  </a:lnTo>
                  <a:lnTo>
                    <a:pt x="503" y="579"/>
                  </a:lnTo>
                  <a:lnTo>
                    <a:pt x="499" y="577"/>
                  </a:lnTo>
                  <a:lnTo>
                    <a:pt x="495" y="576"/>
                  </a:lnTo>
                  <a:lnTo>
                    <a:pt x="490" y="574"/>
                  </a:lnTo>
                  <a:lnTo>
                    <a:pt x="487" y="572"/>
                  </a:lnTo>
                  <a:lnTo>
                    <a:pt x="483" y="570"/>
                  </a:lnTo>
                  <a:lnTo>
                    <a:pt x="479" y="569"/>
                  </a:lnTo>
                  <a:lnTo>
                    <a:pt x="475" y="567"/>
                  </a:lnTo>
                  <a:lnTo>
                    <a:pt x="471" y="564"/>
                  </a:lnTo>
                  <a:lnTo>
                    <a:pt x="467" y="563"/>
                  </a:lnTo>
                  <a:lnTo>
                    <a:pt x="463" y="561"/>
                  </a:lnTo>
                  <a:lnTo>
                    <a:pt x="459" y="560"/>
                  </a:lnTo>
                  <a:lnTo>
                    <a:pt x="456" y="558"/>
                  </a:lnTo>
                  <a:lnTo>
                    <a:pt x="451" y="557"/>
                  </a:lnTo>
                  <a:lnTo>
                    <a:pt x="447" y="555"/>
                  </a:lnTo>
                  <a:lnTo>
                    <a:pt x="443" y="554"/>
                  </a:lnTo>
                  <a:lnTo>
                    <a:pt x="440" y="552"/>
                  </a:lnTo>
                  <a:lnTo>
                    <a:pt x="436" y="551"/>
                  </a:lnTo>
                  <a:lnTo>
                    <a:pt x="431" y="550"/>
                  </a:lnTo>
                  <a:lnTo>
                    <a:pt x="427" y="548"/>
                  </a:lnTo>
                  <a:lnTo>
                    <a:pt x="423" y="547"/>
                  </a:lnTo>
                  <a:lnTo>
                    <a:pt x="420" y="546"/>
                  </a:lnTo>
                  <a:lnTo>
                    <a:pt x="416" y="545"/>
                  </a:lnTo>
                  <a:lnTo>
                    <a:pt x="411" y="543"/>
                  </a:lnTo>
                  <a:lnTo>
                    <a:pt x="407" y="542"/>
                  </a:lnTo>
                  <a:lnTo>
                    <a:pt x="404" y="541"/>
                  </a:lnTo>
                  <a:lnTo>
                    <a:pt x="400" y="540"/>
                  </a:lnTo>
                  <a:lnTo>
                    <a:pt x="396" y="539"/>
                  </a:lnTo>
                  <a:lnTo>
                    <a:pt x="391" y="538"/>
                  </a:lnTo>
                  <a:lnTo>
                    <a:pt x="388" y="537"/>
                  </a:lnTo>
                  <a:lnTo>
                    <a:pt x="384" y="535"/>
                  </a:lnTo>
                  <a:lnTo>
                    <a:pt x="380" y="534"/>
                  </a:lnTo>
                  <a:lnTo>
                    <a:pt x="376" y="533"/>
                  </a:lnTo>
                  <a:lnTo>
                    <a:pt x="373" y="532"/>
                  </a:lnTo>
                  <a:lnTo>
                    <a:pt x="368" y="531"/>
                  </a:lnTo>
                  <a:lnTo>
                    <a:pt x="364" y="530"/>
                  </a:lnTo>
                  <a:lnTo>
                    <a:pt x="360" y="530"/>
                  </a:lnTo>
                  <a:lnTo>
                    <a:pt x="357" y="529"/>
                  </a:lnTo>
                  <a:lnTo>
                    <a:pt x="352" y="528"/>
                  </a:lnTo>
                  <a:lnTo>
                    <a:pt x="348" y="527"/>
                  </a:lnTo>
                  <a:lnTo>
                    <a:pt x="344" y="527"/>
                  </a:lnTo>
                  <a:lnTo>
                    <a:pt x="341" y="526"/>
                  </a:lnTo>
                  <a:lnTo>
                    <a:pt x="337" y="525"/>
                  </a:lnTo>
                  <a:lnTo>
                    <a:pt x="332" y="525"/>
                  </a:lnTo>
                  <a:lnTo>
                    <a:pt x="328" y="524"/>
                  </a:lnTo>
                  <a:lnTo>
                    <a:pt x="325" y="524"/>
                  </a:lnTo>
                  <a:lnTo>
                    <a:pt x="321" y="523"/>
                  </a:lnTo>
                  <a:lnTo>
                    <a:pt x="317" y="523"/>
                  </a:lnTo>
                  <a:lnTo>
                    <a:pt x="312" y="522"/>
                  </a:lnTo>
                  <a:lnTo>
                    <a:pt x="308" y="522"/>
                  </a:lnTo>
                  <a:lnTo>
                    <a:pt x="305" y="521"/>
                  </a:lnTo>
                  <a:lnTo>
                    <a:pt x="301" y="521"/>
                  </a:lnTo>
                  <a:lnTo>
                    <a:pt x="297" y="521"/>
                  </a:lnTo>
                  <a:lnTo>
                    <a:pt x="292" y="520"/>
                  </a:lnTo>
                  <a:lnTo>
                    <a:pt x="289" y="520"/>
                  </a:lnTo>
                  <a:lnTo>
                    <a:pt x="285" y="520"/>
                  </a:lnTo>
                  <a:lnTo>
                    <a:pt x="281" y="520"/>
                  </a:lnTo>
                  <a:lnTo>
                    <a:pt x="277" y="519"/>
                  </a:lnTo>
                  <a:lnTo>
                    <a:pt x="274" y="519"/>
                  </a:lnTo>
                  <a:lnTo>
                    <a:pt x="269" y="519"/>
                  </a:lnTo>
                  <a:lnTo>
                    <a:pt x="265" y="519"/>
                  </a:lnTo>
                  <a:lnTo>
                    <a:pt x="261" y="519"/>
                  </a:lnTo>
                  <a:lnTo>
                    <a:pt x="258" y="519"/>
                  </a:lnTo>
                  <a:lnTo>
                    <a:pt x="254" y="519"/>
                  </a:lnTo>
                  <a:lnTo>
                    <a:pt x="249" y="519"/>
                  </a:lnTo>
                  <a:lnTo>
                    <a:pt x="245" y="519"/>
                  </a:lnTo>
                  <a:lnTo>
                    <a:pt x="242" y="519"/>
                  </a:lnTo>
                  <a:lnTo>
                    <a:pt x="238" y="519"/>
                  </a:lnTo>
                  <a:lnTo>
                    <a:pt x="234" y="519"/>
                  </a:lnTo>
                  <a:lnTo>
                    <a:pt x="229" y="519"/>
                  </a:lnTo>
                  <a:lnTo>
                    <a:pt x="226" y="520"/>
                  </a:lnTo>
                  <a:lnTo>
                    <a:pt x="222" y="520"/>
                  </a:lnTo>
                  <a:lnTo>
                    <a:pt x="218" y="520"/>
                  </a:lnTo>
                  <a:lnTo>
                    <a:pt x="214" y="520"/>
                  </a:lnTo>
                  <a:lnTo>
                    <a:pt x="209" y="521"/>
                  </a:lnTo>
                  <a:lnTo>
                    <a:pt x="206" y="521"/>
                  </a:lnTo>
                  <a:lnTo>
                    <a:pt x="202" y="521"/>
                  </a:lnTo>
                  <a:lnTo>
                    <a:pt x="198" y="522"/>
                  </a:lnTo>
                  <a:lnTo>
                    <a:pt x="193" y="522"/>
                  </a:lnTo>
                  <a:lnTo>
                    <a:pt x="190" y="523"/>
                  </a:lnTo>
                  <a:lnTo>
                    <a:pt x="186" y="523"/>
                  </a:lnTo>
                  <a:lnTo>
                    <a:pt x="182" y="524"/>
                  </a:lnTo>
                  <a:lnTo>
                    <a:pt x="178" y="524"/>
                  </a:lnTo>
                  <a:lnTo>
                    <a:pt x="175" y="525"/>
                  </a:lnTo>
                  <a:lnTo>
                    <a:pt x="170" y="525"/>
                  </a:lnTo>
                  <a:lnTo>
                    <a:pt x="166" y="526"/>
                  </a:lnTo>
                  <a:lnTo>
                    <a:pt x="162" y="527"/>
                  </a:lnTo>
                  <a:lnTo>
                    <a:pt x="159" y="527"/>
                  </a:lnTo>
                  <a:lnTo>
                    <a:pt x="155" y="528"/>
                  </a:lnTo>
                  <a:lnTo>
                    <a:pt x="150" y="529"/>
                  </a:lnTo>
                  <a:lnTo>
                    <a:pt x="146" y="530"/>
                  </a:lnTo>
                  <a:lnTo>
                    <a:pt x="143" y="530"/>
                  </a:lnTo>
                  <a:lnTo>
                    <a:pt x="139" y="531"/>
                  </a:lnTo>
                  <a:lnTo>
                    <a:pt x="135" y="532"/>
                  </a:lnTo>
                  <a:lnTo>
                    <a:pt x="130" y="533"/>
                  </a:lnTo>
                  <a:lnTo>
                    <a:pt x="127" y="534"/>
                  </a:lnTo>
                  <a:lnTo>
                    <a:pt x="123" y="535"/>
                  </a:lnTo>
                  <a:lnTo>
                    <a:pt x="119" y="537"/>
                  </a:lnTo>
                  <a:lnTo>
                    <a:pt x="115" y="538"/>
                  </a:lnTo>
                  <a:lnTo>
                    <a:pt x="110" y="539"/>
                  </a:lnTo>
                  <a:lnTo>
                    <a:pt x="107" y="540"/>
                  </a:lnTo>
                  <a:lnTo>
                    <a:pt x="103" y="541"/>
                  </a:lnTo>
                  <a:lnTo>
                    <a:pt x="99" y="542"/>
                  </a:lnTo>
                  <a:lnTo>
                    <a:pt x="95" y="543"/>
                  </a:lnTo>
                  <a:lnTo>
                    <a:pt x="91" y="545"/>
                  </a:lnTo>
                  <a:lnTo>
                    <a:pt x="87" y="546"/>
                  </a:lnTo>
                  <a:lnTo>
                    <a:pt x="83" y="547"/>
                  </a:lnTo>
                  <a:lnTo>
                    <a:pt x="79" y="548"/>
                  </a:lnTo>
                  <a:lnTo>
                    <a:pt x="76" y="550"/>
                  </a:lnTo>
                  <a:lnTo>
                    <a:pt x="71" y="551"/>
                  </a:lnTo>
                  <a:lnTo>
                    <a:pt x="67" y="552"/>
                  </a:lnTo>
                  <a:lnTo>
                    <a:pt x="63" y="554"/>
                  </a:lnTo>
                  <a:lnTo>
                    <a:pt x="60" y="555"/>
                  </a:lnTo>
                  <a:lnTo>
                    <a:pt x="56" y="557"/>
                  </a:lnTo>
                  <a:lnTo>
                    <a:pt x="51" y="558"/>
                  </a:lnTo>
                  <a:lnTo>
                    <a:pt x="47" y="560"/>
                  </a:lnTo>
                  <a:lnTo>
                    <a:pt x="44" y="561"/>
                  </a:lnTo>
                  <a:lnTo>
                    <a:pt x="40" y="563"/>
                  </a:lnTo>
                  <a:lnTo>
                    <a:pt x="36" y="564"/>
                  </a:lnTo>
                  <a:lnTo>
                    <a:pt x="31" y="567"/>
                  </a:lnTo>
                  <a:lnTo>
                    <a:pt x="28" y="569"/>
                  </a:lnTo>
                  <a:lnTo>
                    <a:pt x="24" y="570"/>
                  </a:lnTo>
                  <a:lnTo>
                    <a:pt x="20" y="572"/>
                  </a:lnTo>
                  <a:lnTo>
                    <a:pt x="16" y="574"/>
                  </a:lnTo>
                  <a:lnTo>
                    <a:pt x="11" y="576"/>
                  </a:lnTo>
                  <a:lnTo>
                    <a:pt x="8" y="577"/>
                  </a:lnTo>
                  <a:lnTo>
                    <a:pt x="4" y="579"/>
                  </a:lnTo>
                  <a:lnTo>
                    <a:pt x="0" y="581"/>
                  </a:lnTo>
                  <a:lnTo>
                    <a:pt x="254" y="0"/>
                  </a:lnTo>
                  <a:close/>
                  <a:moveTo>
                    <a:pt x="211" y="5547"/>
                  </a:moveTo>
                  <a:lnTo>
                    <a:pt x="211" y="292"/>
                  </a:lnTo>
                  <a:lnTo>
                    <a:pt x="296" y="292"/>
                  </a:lnTo>
                  <a:lnTo>
                    <a:pt x="296" y="5547"/>
                  </a:lnTo>
                  <a:lnTo>
                    <a:pt x="211" y="5547"/>
                  </a:lnTo>
                  <a:close/>
                  <a:moveTo>
                    <a:pt x="254" y="5838"/>
                  </a:moveTo>
                  <a:lnTo>
                    <a:pt x="0" y="5258"/>
                  </a:lnTo>
                  <a:lnTo>
                    <a:pt x="4" y="5260"/>
                  </a:lnTo>
                  <a:lnTo>
                    <a:pt x="8" y="5262"/>
                  </a:lnTo>
                  <a:lnTo>
                    <a:pt x="11" y="5263"/>
                  </a:lnTo>
                  <a:lnTo>
                    <a:pt x="16" y="5265"/>
                  </a:lnTo>
                  <a:lnTo>
                    <a:pt x="20" y="5267"/>
                  </a:lnTo>
                  <a:lnTo>
                    <a:pt x="24" y="5269"/>
                  </a:lnTo>
                  <a:lnTo>
                    <a:pt x="28" y="5270"/>
                  </a:lnTo>
                  <a:lnTo>
                    <a:pt x="31" y="5272"/>
                  </a:lnTo>
                  <a:lnTo>
                    <a:pt x="36" y="5274"/>
                  </a:lnTo>
                  <a:lnTo>
                    <a:pt x="40" y="5275"/>
                  </a:lnTo>
                  <a:lnTo>
                    <a:pt x="44" y="5277"/>
                  </a:lnTo>
                  <a:lnTo>
                    <a:pt x="47" y="5278"/>
                  </a:lnTo>
                  <a:lnTo>
                    <a:pt x="51" y="5281"/>
                  </a:lnTo>
                  <a:lnTo>
                    <a:pt x="56" y="5282"/>
                  </a:lnTo>
                  <a:lnTo>
                    <a:pt x="60" y="5284"/>
                  </a:lnTo>
                  <a:lnTo>
                    <a:pt x="63" y="5285"/>
                  </a:lnTo>
                  <a:lnTo>
                    <a:pt x="67" y="5287"/>
                  </a:lnTo>
                  <a:lnTo>
                    <a:pt x="71" y="5288"/>
                  </a:lnTo>
                  <a:lnTo>
                    <a:pt x="76" y="5289"/>
                  </a:lnTo>
                  <a:lnTo>
                    <a:pt x="79" y="5291"/>
                  </a:lnTo>
                  <a:lnTo>
                    <a:pt x="83" y="5292"/>
                  </a:lnTo>
                  <a:lnTo>
                    <a:pt x="87" y="5293"/>
                  </a:lnTo>
                  <a:lnTo>
                    <a:pt x="91" y="5294"/>
                  </a:lnTo>
                  <a:lnTo>
                    <a:pt x="95" y="5296"/>
                  </a:lnTo>
                  <a:lnTo>
                    <a:pt x="99" y="5297"/>
                  </a:lnTo>
                  <a:lnTo>
                    <a:pt x="103" y="5298"/>
                  </a:lnTo>
                  <a:lnTo>
                    <a:pt x="107" y="5299"/>
                  </a:lnTo>
                  <a:lnTo>
                    <a:pt x="110" y="5300"/>
                  </a:lnTo>
                  <a:lnTo>
                    <a:pt x="115" y="5301"/>
                  </a:lnTo>
                  <a:lnTo>
                    <a:pt x="119" y="5302"/>
                  </a:lnTo>
                  <a:lnTo>
                    <a:pt x="123" y="5303"/>
                  </a:lnTo>
                  <a:lnTo>
                    <a:pt x="127" y="5304"/>
                  </a:lnTo>
                  <a:lnTo>
                    <a:pt x="130" y="5305"/>
                  </a:lnTo>
                  <a:lnTo>
                    <a:pt x="135" y="5306"/>
                  </a:lnTo>
                  <a:lnTo>
                    <a:pt x="139" y="5307"/>
                  </a:lnTo>
                  <a:lnTo>
                    <a:pt x="143" y="5308"/>
                  </a:lnTo>
                  <a:lnTo>
                    <a:pt x="146" y="5308"/>
                  </a:lnTo>
                  <a:lnTo>
                    <a:pt x="150" y="5310"/>
                  </a:lnTo>
                  <a:lnTo>
                    <a:pt x="155" y="5311"/>
                  </a:lnTo>
                  <a:lnTo>
                    <a:pt x="159" y="5312"/>
                  </a:lnTo>
                  <a:lnTo>
                    <a:pt x="162" y="5312"/>
                  </a:lnTo>
                  <a:lnTo>
                    <a:pt x="166" y="5313"/>
                  </a:lnTo>
                  <a:lnTo>
                    <a:pt x="170" y="5314"/>
                  </a:lnTo>
                  <a:lnTo>
                    <a:pt x="175" y="5314"/>
                  </a:lnTo>
                  <a:lnTo>
                    <a:pt x="178" y="5315"/>
                  </a:lnTo>
                  <a:lnTo>
                    <a:pt x="182" y="5315"/>
                  </a:lnTo>
                  <a:lnTo>
                    <a:pt x="186" y="5316"/>
                  </a:lnTo>
                  <a:lnTo>
                    <a:pt x="190" y="5316"/>
                  </a:lnTo>
                  <a:lnTo>
                    <a:pt x="193" y="5317"/>
                  </a:lnTo>
                  <a:lnTo>
                    <a:pt x="198" y="5317"/>
                  </a:lnTo>
                  <a:lnTo>
                    <a:pt x="202" y="5318"/>
                  </a:lnTo>
                  <a:lnTo>
                    <a:pt x="206" y="5318"/>
                  </a:lnTo>
                  <a:lnTo>
                    <a:pt x="209" y="5318"/>
                  </a:lnTo>
                  <a:lnTo>
                    <a:pt x="214" y="5319"/>
                  </a:lnTo>
                  <a:lnTo>
                    <a:pt x="218" y="5319"/>
                  </a:lnTo>
                  <a:lnTo>
                    <a:pt x="222" y="5319"/>
                  </a:lnTo>
                  <a:lnTo>
                    <a:pt x="226" y="5319"/>
                  </a:lnTo>
                  <a:lnTo>
                    <a:pt x="229" y="5320"/>
                  </a:lnTo>
                  <a:lnTo>
                    <a:pt x="234" y="5320"/>
                  </a:lnTo>
                  <a:lnTo>
                    <a:pt x="238" y="5320"/>
                  </a:lnTo>
                  <a:lnTo>
                    <a:pt x="242" y="5320"/>
                  </a:lnTo>
                  <a:lnTo>
                    <a:pt x="245" y="5320"/>
                  </a:lnTo>
                  <a:lnTo>
                    <a:pt x="249" y="5320"/>
                  </a:lnTo>
                  <a:lnTo>
                    <a:pt x="254" y="5320"/>
                  </a:lnTo>
                  <a:lnTo>
                    <a:pt x="258" y="5320"/>
                  </a:lnTo>
                  <a:lnTo>
                    <a:pt x="261" y="5320"/>
                  </a:lnTo>
                  <a:lnTo>
                    <a:pt x="265" y="5320"/>
                  </a:lnTo>
                  <a:lnTo>
                    <a:pt x="269" y="5320"/>
                  </a:lnTo>
                  <a:lnTo>
                    <a:pt x="274" y="5320"/>
                  </a:lnTo>
                  <a:lnTo>
                    <a:pt x="277" y="5320"/>
                  </a:lnTo>
                  <a:lnTo>
                    <a:pt x="281" y="5319"/>
                  </a:lnTo>
                  <a:lnTo>
                    <a:pt x="285" y="5319"/>
                  </a:lnTo>
                  <a:lnTo>
                    <a:pt x="289" y="5319"/>
                  </a:lnTo>
                  <a:lnTo>
                    <a:pt x="292" y="5319"/>
                  </a:lnTo>
                  <a:lnTo>
                    <a:pt x="297" y="5318"/>
                  </a:lnTo>
                  <a:lnTo>
                    <a:pt x="301" y="5318"/>
                  </a:lnTo>
                  <a:lnTo>
                    <a:pt x="305" y="5318"/>
                  </a:lnTo>
                  <a:lnTo>
                    <a:pt x="308" y="5317"/>
                  </a:lnTo>
                  <a:lnTo>
                    <a:pt x="312" y="5317"/>
                  </a:lnTo>
                  <a:lnTo>
                    <a:pt x="317" y="5316"/>
                  </a:lnTo>
                  <a:lnTo>
                    <a:pt x="321" y="5316"/>
                  </a:lnTo>
                  <a:lnTo>
                    <a:pt x="325" y="5315"/>
                  </a:lnTo>
                  <a:lnTo>
                    <a:pt x="328" y="5315"/>
                  </a:lnTo>
                  <a:lnTo>
                    <a:pt x="332" y="5314"/>
                  </a:lnTo>
                  <a:lnTo>
                    <a:pt x="337" y="5314"/>
                  </a:lnTo>
                  <a:lnTo>
                    <a:pt x="341" y="5313"/>
                  </a:lnTo>
                  <a:lnTo>
                    <a:pt x="344" y="5312"/>
                  </a:lnTo>
                  <a:lnTo>
                    <a:pt x="348" y="5312"/>
                  </a:lnTo>
                  <a:lnTo>
                    <a:pt x="352" y="5311"/>
                  </a:lnTo>
                  <a:lnTo>
                    <a:pt x="357" y="5310"/>
                  </a:lnTo>
                  <a:lnTo>
                    <a:pt x="360" y="5308"/>
                  </a:lnTo>
                  <a:lnTo>
                    <a:pt x="364" y="5308"/>
                  </a:lnTo>
                  <a:lnTo>
                    <a:pt x="368" y="5307"/>
                  </a:lnTo>
                  <a:lnTo>
                    <a:pt x="373" y="5306"/>
                  </a:lnTo>
                  <a:lnTo>
                    <a:pt x="376" y="5305"/>
                  </a:lnTo>
                  <a:lnTo>
                    <a:pt x="380" y="5304"/>
                  </a:lnTo>
                  <a:lnTo>
                    <a:pt x="384" y="5303"/>
                  </a:lnTo>
                  <a:lnTo>
                    <a:pt x="388" y="5302"/>
                  </a:lnTo>
                  <a:lnTo>
                    <a:pt x="391" y="5301"/>
                  </a:lnTo>
                  <a:lnTo>
                    <a:pt x="396" y="5300"/>
                  </a:lnTo>
                  <a:lnTo>
                    <a:pt x="400" y="5299"/>
                  </a:lnTo>
                  <a:lnTo>
                    <a:pt x="404" y="5298"/>
                  </a:lnTo>
                  <a:lnTo>
                    <a:pt x="407" y="5297"/>
                  </a:lnTo>
                  <a:lnTo>
                    <a:pt x="411" y="5296"/>
                  </a:lnTo>
                  <a:lnTo>
                    <a:pt x="416" y="5294"/>
                  </a:lnTo>
                  <a:lnTo>
                    <a:pt x="420" y="5293"/>
                  </a:lnTo>
                  <a:lnTo>
                    <a:pt x="423" y="5292"/>
                  </a:lnTo>
                  <a:lnTo>
                    <a:pt x="427" y="5291"/>
                  </a:lnTo>
                  <a:lnTo>
                    <a:pt x="431" y="5289"/>
                  </a:lnTo>
                  <a:lnTo>
                    <a:pt x="436" y="5288"/>
                  </a:lnTo>
                  <a:lnTo>
                    <a:pt x="440" y="5287"/>
                  </a:lnTo>
                  <a:lnTo>
                    <a:pt x="443" y="5285"/>
                  </a:lnTo>
                  <a:lnTo>
                    <a:pt x="447" y="5284"/>
                  </a:lnTo>
                  <a:lnTo>
                    <a:pt x="451" y="5282"/>
                  </a:lnTo>
                  <a:lnTo>
                    <a:pt x="456" y="5281"/>
                  </a:lnTo>
                  <a:lnTo>
                    <a:pt x="459" y="5278"/>
                  </a:lnTo>
                  <a:lnTo>
                    <a:pt x="463" y="5277"/>
                  </a:lnTo>
                  <a:lnTo>
                    <a:pt x="467" y="5275"/>
                  </a:lnTo>
                  <a:lnTo>
                    <a:pt x="471" y="5274"/>
                  </a:lnTo>
                  <a:lnTo>
                    <a:pt x="475" y="5272"/>
                  </a:lnTo>
                  <a:lnTo>
                    <a:pt x="479" y="5270"/>
                  </a:lnTo>
                  <a:lnTo>
                    <a:pt x="483" y="5269"/>
                  </a:lnTo>
                  <a:lnTo>
                    <a:pt x="487" y="5267"/>
                  </a:lnTo>
                  <a:lnTo>
                    <a:pt x="490" y="5265"/>
                  </a:lnTo>
                  <a:lnTo>
                    <a:pt x="495" y="5263"/>
                  </a:lnTo>
                  <a:lnTo>
                    <a:pt x="499" y="5262"/>
                  </a:lnTo>
                  <a:lnTo>
                    <a:pt x="503" y="5260"/>
                  </a:lnTo>
                  <a:lnTo>
                    <a:pt x="506" y="5258"/>
                  </a:lnTo>
                  <a:lnTo>
                    <a:pt x="254" y="583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724" y="1981"/>
              <a:ext cx="1843" cy="167"/>
            </a:xfrm>
            <a:custGeom>
              <a:avLst/>
              <a:gdLst/>
              <a:ahLst/>
              <a:cxnLst>
                <a:cxn ang="0">
                  <a:pos x="588" y="12"/>
                </a:cxn>
                <a:cxn ang="0">
                  <a:pos x="578" y="32"/>
                </a:cxn>
                <a:cxn ang="0">
                  <a:pos x="570" y="51"/>
                </a:cxn>
                <a:cxn ang="0">
                  <a:pos x="563" y="70"/>
                </a:cxn>
                <a:cxn ang="0">
                  <a:pos x="556" y="90"/>
                </a:cxn>
                <a:cxn ang="0">
                  <a:pos x="550" y="110"/>
                </a:cxn>
                <a:cxn ang="0">
                  <a:pos x="545" y="129"/>
                </a:cxn>
                <a:cxn ang="0">
                  <a:pos x="541" y="149"/>
                </a:cxn>
                <a:cxn ang="0">
                  <a:pos x="536" y="169"/>
                </a:cxn>
                <a:cxn ang="0">
                  <a:pos x="534" y="188"/>
                </a:cxn>
                <a:cxn ang="0">
                  <a:pos x="532" y="207"/>
                </a:cxn>
                <a:cxn ang="0">
                  <a:pos x="530" y="227"/>
                </a:cxn>
                <a:cxn ang="0">
                  <a:pos x="530" y="246"/>
                </a:cxn>
                <a:cxn ang="0">
                  <a:pos x="530" y="266"/>
                </a:cxn>
                <a:cxn ang="0">
                  <a:pos x="531" y="286"/>
                </a:cxn>
                <a:cxn ang="0">
                  <a:pos x="533" y="305"/>
                </a:cxn>
                <a:cxn ang="0">
                  <a:pos x="535" y="325"/>
                </a:cxn>
                <a:cxn ang="0">
                  <a:pos x="538" y="345"/>
                </a:cxn>
                <a:cxn ang="0">
                  <a:pos x="543" y="363"/>
                </a:cxn>
                <a:cxn ang="0">
                  <a:pos x="548" y="383"/>
                </a:cxn>
                <a:cxn ang="0">
                  <a:pos x="553" y="403"/>
                </a:cxn>
                <a:cxn ang="0">
                  <a:pos x="560" y="422"/>
                </a:cxn>
                <a:cxn ang="0">
                  <a:pos x="567" y="442"/>
                </a:cxn>
                <a:cxn ang="0">
                  <a:pos x="575" y="462"/>
                </a:cxn>
                <a:cxn ang="0">
                  <a:pos x="584" y="481"/>
                </a:cxn>
                <a:cxn ang="0">
                  <a:pos x="593" y="501"/>
                </a:cxn>
                <a:cxn ang="0">
                  <a:pos x="5231" y="209"/>
                </a:cxn>
                <a:cxn ang="0">
                  <a:pos x="4939" y="493"/>
                </a:cxn>
                <a:cxn ang="0">
                  <a:pos x="4948" y="473"/>
                </a:cxn>
                <a:cxn ang="0">
                  <a:pos x="4957" y="453"/>
                </a:cxn>
                <a:cxn ang="0">
                  <a:pos x="4964" y="434"/>
                </a:cxn>
                <a:cxn ang="0">
                  <a:pos x="4972" y="415"/>
                </a:cxn>
                <a:cxn ang="0">
                  <a:pos x="4978" y="395"/>
                </a:cxn>
                <a:cxn ang="0">
                  <a:pos x="4983" y="376"/>
                </a:cxn>
                <a:cxn ang="0">
                  <a:pos x="4987" y="356"/>
                </a:cxn>
                <a:cxn ang="0">
                  <a:pos x="4992" y="336"/>
                </a:cxn>
                <a:cxn ang="0">
                  <a:pos x="4995" y="317"/>
                </a:cxn>
                <a:cxn ang="0">
                  <a:pos x="4997" y="297"/>
                </a:cxn>
                <a:cxn ang="0">
                  <a:pos x="4998" y="277"/>
                </a:cxn>
                <a:cxn ang="0">
                  <a:pos x="4999" y="259"/>
                </a:cxn>
                <a:cxn ang="0">
                  <a:pos x="4999" y="239"/>
                </a:cxn>
                <a:cxn ang="0">
                  <a:pos x="4998" y="219"/>
                </a:cxn>
                <a:cxn ang="0">
                  <a:pos x="4996" y="200"/>
                </a:cxn>
                <a:cxn ang="0">
                  <a:pos x="4994" y="180"/>
                </a:cxn>
                <a:cxn ang="0">
                  <a:pos x="4991" y="160"/>
                </a:cxn>
                <a:cxn ang="0">
                  <a:pos x="4986" y="141"/>
                </a:cxn>
                <a:cxn ang="0">
                  <a:pos x="4982" y="121"/>
                </a:cxn>
                <a:cxn ang="0">
                  <a:pos x="4976" y="102"/>
                </a:cxn>
                <a:cxn ang="0">
                  <a:pos x="4971" y="83"/>
                </a:cxn>
                <a:cxn ang="0">
                  <a:pos x="4963" y="63"/>
                </a:cxn>
                <a:cxn ang="0">
                  <a:pos x="4955" y="43"/>
                </a:cxn>
                <a:cxn ang="0">
                  <a:pos x="4946" y="24"/>
                </a:cxn>
                <a:cxn ang="0">
                  <a:pos x="4937" y="4"/>
                </a:cxn>
              </a:cxnLst>
              <a:rect l="0" t="0" r="r" b="b"/>
              <a:pathLst>
                <a:path w="5529" h="501">
                  <a:moveTo>
                    <a:pt x="0" y="250"/>
                  </a:moveTo>
                  <a:lnTo>
                    <a:pt x="593" y="0"/>
                  </a:lnTo>
                  <a:lnTo>
                    <a:pt x="591" y="4"/>
                  </a:lnTo>
                  <a:lnTo>
                    <a:pt x="590" y="8"/>
                  </a:lnTo>
                  <a:lnTo>
                    <a:pt x="588" y="12"/>
                  </a:lnTo>
                  <a:lnTo>
                    <a:pt x="586" y="16"/>
                  </a:lnTo>
                  <a:lnTo>
                    <a:pt x="584" y="20"/>
                  </a:lnTo>
                  <a:lnTo>
                    <a:pt x="582" y="24"/>
                  </a:lnTo>
                  <a:lnTo>
                    <a:pt x="581" y="28"/>
                  </a:lnTo>
                  <a:lnTo>
                    <a:pt x="578" y="32"/>
                  </a:lnTo>
                  <a:lnTo>
                    <a:pt x="576" y="35"/>
                  </a:lnTo>
                  <a:lnTo>
                    <a:pt x="575" y="39"/>
                  </a:lnTo>
                  <a:lnTo>
                    <a:pt x="573" y="43"/>
                  </a:lnTo>
                  <a:lnTo>
                    <a:pt x="572" y="48"/>
                  </a:lnTo>
                  <a:lnTo>
                    <a:pt x="570" y="51"/>
                  </a:lnTo>
                  <a:lnTo>
                    <a:pt x="569" y="55"/>
                  </a:lnTo>
                  <a:lnTo>
                    <a:pt x="567" y="59"/>
                  </a:lnTo>
                  <a:lnTo>
                    <a:pt x="566" y="63"/>
                  </a:lnTo>
                  <a:lnTo>
                    <a:pt x="564" y="67"/>
                  </a:lnTo>
                  <a:lnTo>
                    <a:pt x="563" y="70"/>
                  </a:lnTo>
                  <a:lnTo>
                    <a:pt x="562" y="74"/>
                  </a:lnTo>
                  <a:lnTo>
                    <a:pt x="560" y="79"/>
                  </a:lnTo>
                  <a:lnTo>
                    <a:pt x="558" y="83"/>
                  </a:lnTo>
                  <a:lnTo>
                    <a:pt x="557" y="86"/>
                  </a:lnTo>
                  <a:lnTo>
                    <a:pt x="556" y="90"/>
                  </a:lnTo>
                  <a:lnTo>
                    <a:pt x="554" y="94"/>
                  </a:lnTo>
                  <a:lnTo>
                    <a:pt x="553" y="98"/>
                  </a:lnTo>
                  <a:lnTo>
                    <a:pt x="552" y="102"/>
                  </a:lnTo>
                  <a:lnTo>
                    <a:pt x="551" y="105"/>
                  </a:lnTo>
                  <a:lnTo>
                    <a:pt x="550" y="110"/>
                  </a:lnTo>
                  <a:lnTo>
                    <a:pt x="549" y="114"/>
                  </a:lnTo>
                  <a:lnTo>
                    <a:pt x="548" y="118"/>
                  </a:lnTo>
                  <a:lnTo>
                    <a:pt x="547" y="121"/>
                  </a:lnTo>
                  <a:lnTo>
                    <a:pt x="546" y="125"/>
                  </a:lnTo>
                  <a:lnTo>
                    <a:pt x="545" y="129"/>
                  </a:lnTo>
                  <a:lnTo>
                    <a:pt x="544" y="133"/>
                  </a:lnTo>
                  <a:lnTo>
                    <a:pt x="543" y="138"/>
                  </a:lnTo>
                  <a:lnTo>
                    <a:pt x="542" y="141"/>
                  </a:lnTo>
                  <a:lnTo>
                    <a:pt x="542" y="145"/>
                  </a:lnTo>
                  <a:lnTo>
                    <a:pt x="541" y="149"/>
                  </a:lnTo>
                  <a:lnTo>
                    <a:pt x="540" y="153"/>
                  </a:lnTo>
                  <a:lnTo>
                    <a:pt x="538" y="156"/>
                  </a:lnTo>
                  <a:lnTo>
                    <a:pt x="538" y="160"/>
                  </a:lnTo>
                  <a:lnTo>
                    <a:pt x="537" y="164"/>
                  </a:lnTo>
                  <a:lnTo>
                    <a:pt x="536" y="169"/>
                  </a:lnTo>
                  <a:lnTo>
                    <a:pt x="536" y="173"/>
                  </a:lnTo>
                  <a:lnTo>
                    <a:pt x="535" y="176"/>
                  </a:lnTo>
                  <a:lnTo>
                    <a:pt x="535" y="180"/>
                  </a:lnTo>
                  <a:lnTo>
                    <a:pt x="534" y="184"/>
                  </a:lnTo>
                  <a:lnTo>
                    <a:pt x="534" y="188"/>
                  </a:lnTo>
                  <a:lnTo>
                    <a:pt x="533" y="191"/>
                  </a:lnTo>
                  <a:lnTo>
                    <a:pt x="533" y="196"/>
                  </a:lnTo>
                  <a:lnTo>
                    <a:pt x="532" y="200"/>
                  </a:lnTo>
                  <a:lnTo>
                    <a:pt x="532" y="204"/>
                  </a:lnTo>
                  <a:lnTo>
                    <a:pt x="532" y="207"/>
                  </a:lnTo>
                  <a:lnTo>
                    <a:pt x="531" y="211"/>
                  </a:lnTo>
                  <a:lnTo>
                    <a:pt x="531" y="215"/>
                  </a:lnTo>
                  <a:lnTo>
                    <a:pt x="531" y="219"/>
                  </a:lnTo>
                  <a:lnTo>
                    <a:pt x="531" y="223"/>
                  </a:lnTo>
                  <a:lnTo>
                    <a:pt x="530" y="227"/>
                  </a:lnTo>
                  <a:lnTo>
                    <a:pt x="530" y="231"/>
                  </a:lnTo>
                  <a:lnTo>
                    <a:pt x="530" y="235"/>
                  </a:lnTo>
                  <a:lnTo>
                    <a:pt x="530" y="239"/>
                  </a:lnTo>
                  <a:lnTo>
                    <a:pt x="530" y="242"/>
                  </a:lnTo>
                  <a:lnTo>
                    <a:pt x="530" y="246"/>
                  </a:lnTo>
                  <a:lnTo>
                    <a:pt x="530" y="250"/>
                  </a:lnTo>
                  <a:lnTo>
                    <a:pt x="530" y="255"/>
                  </a:lnTo>
                  <a:lnTo>
                    <a:pt x="530" y="259"/>
                  </a:lnTo>
                  <a:lnTo>
                    <a:pt x="530" y="262"/>
                  </a:lnTo>
                  <a:lnTo>
                    <a:pt x="530" y="266"/>
                  </a:lnTo>
                  <a:lnTo>
                    <a:pt x="530" y="270"/>
                  </a:lnTo>
                  <a:lnTo>
                    <a:pt x="530" y="274"/>
                  </a:lnTo>
                  <a:lnTo>
                    <a:pt x="531" y="277"/>
                  </a:lnTo>
                  <a:lnTo>
                    <a:pt x="531" y="281"/>
                  </a:lnTo>
                  <a:lnTo>
                    <a:pt x="531" y="286"/>
                  </a:lnTo>
                  <a:lnTo>
                    <a:pt x="531" y="290"/>
                  </a:lnTo>
                  <a:lnTo>
                    <a:pt x="532" y="294"/>
                  </a:lnTo>
                  <a:lnTo>
                    <a:pt x="532" y="297"/>
                  </a:lnTo>
                  <a:lnTo>
                    <a:pt x="532" y="301"/>
                  </a:lnTo>
                  <a:lnTo>
                    <a:pt x="533" y="305"/>
                  </a:lnTo>
                  <a:lnTo>
                    <a:pt x="533" y="309"/>
                  </a:lnTo>
                  <a:lnTo>
                    <a:pt x="534" y="313"/>
                  </a:lnTo>
                  <a:lnTo>
                    <a:pt x="534" y="317"/>
                  </a:lnTo>
                  <a:lnTo>
                    <a:pt x="535" y="321"/>
                  </a:lnTo>
                  <a:lnTo>
                    <a:pt x="535" y="325"/>
                  </a:lnTo>
                  <a:lnTo>
                    <a:pt x="536" y="328"/>
                  </a:lnTo>
                  <a:lnTo>
                    <a:pt x="536" y="332"/>
                  </a:lnTo>
                  <a:lnTo>
                    <a:pt x="537" y="336"/>
                  </a:lnTo>
                  <a:lnTo>
                    <a:pt x="538" y="340"/>
                  </a:lnTo>
                  <a:lnTo>
                    <a:pt x="538" y="345"/>
                  </a:lnTo>
                  <a:lnTo>
                    <a:pt x="540" y="348"/>
                  </a:lnTo>
                  <a:lnTo>
                    <a:pt x="541" y="352"/>
                  </a:lnTo>
                  <a:lnTo>
                    <a:pt x="542" y="356"/>
                  </a:lnTo>
                  <a:lnTo>
                    <a:pt x="542" y="360"/>
                  </a:lnTo>
                  <a:lnTo>
                    <a:pt x="543" y="363"/>
                  </a:lnTo>
                  <a:lnTo>
                    <a:pt x="544" y="367"/>
                  </a:lnTo>
                  <a:lnTo>
                    <a:pt x="545" y="372"/>
                  </a:lnTo>
                  <a:lnTo>
                    <a:pt x="546" y="376"/>
                  </a:lnTo>
                  <a:lnTo>
                    <a:pt x="547" y="380"/>
                  </a:lnTo>
                  <a:lnTo>
                    <a:pt x="548" y="383"/>
                  </a:lnTo>
                  <a:lnTo>
                    <a:pt x="549" y="387"/>
                  </a:lnTo>
                  <a:lnTo>
                    <a:pt x="550" y="391"/>
                  </a:lnTo>
                  <a:lnTo>
                    <a:pt x="551" y="395"/>
                  </a:lnTo>
                  <a:lnTo>
                    <a:pt x="552" y="398"/>
                  </a:lnTo>
                  <a:lnTo>
                    <a:pt x="553" y="403"/>
                  </a:lnTo>
                  <a:lnTo>
                    <a:pt x="554" y="407"/>
                  </a:lnTo>
                  <a:lnTo>
                    <a:pt x="556" y="411"/>
                  </a:lnTo>
                  <a:lnTo>
                    <a:pt x="557" y="415"/>
                  </a:lnTo>
                  <a:lnTo>
                    <a:pt x="558" y="418"/>
                  </a:lnTo>
                  <a:lnTo>
                    <a:pt x="560" y="422"/>
                  </a:lnTo>
                  <a:lnTo>
                    <a:pt x="562" y="426"/>
                  </a:lnTo>
                  <a:lnTo>
                    <a:pt x="563" y="431"/>
                  </a:lnTo>
                  <a:lnTo>
                    <a:pt x="564" y="434"/>
                  </a:lnTo>
                  <a:lnTo>
                    <a:pt x="566" y="438"/>
                  </a:lnTo>
                  <a:lnTo>
                    <a:pt x="567" y="442"/>
                  </a:lnTo>
                  <a:lnTo>
                    <a:pt x="569" y="446"/>
                  </a:lnTo>
                  <a:lnTo>
                    <a:pt x="570" y="449"/>
                  </a:lnTo>
                  <a:lnTo>
                    <a:pt x="572" y="453"/>
                  </a:lnTo>
                  <a:lnTo>
                    <a:pt x="573" y="457"/>
                  </a:lnTo>
                  <a:lnTo>
                    <a:pt x="575" y="462"/>
                  </a:lnTo>
                  <a:lnTo>
                    <a:pt x="576" y="466"/>
                  </a:lnTo>
                  <a:lnTo>
                    <a:pt x="578" y="469"/>
                  </a:lnTo>
                  <a:lnTo>
                    <a:pt x="581" y="473"/>
                  </a:lnTo>
                  <a:lnTo>
                    <a:pt x="582" y="477"/>
                  </a:lnTo>
                  <a:lnTo>
                    <a:pt x="584" y="481"/>
                  </a:lnTo>
                  <a:lnTo>
                    <a:pt x="586" y="484"/>
                  </a:lnTo>
                  <a:lnTo>
                    <a:pt x="588" y="488"/>
                  </a:lnTo>
                  <a:lnTo>
                    <a:pt x="590" y="493"/>
                  </a:lnTo>
                  <a:lnTo>
                    <a:pt x="591" y="497"/>
                  </a:lnTo>
                  <a:lnTo>
                    <a:pt x="593" y="501"/>
                  </a:lnTo>
                  <a:lnTo>
                    <a:pt x="0" y="250"/>
                  </a:lnTo>
                  <a:close/>
                  <a:moveTo>
                    <a:pt x="5231" y="292"/>
                  </a:moveTo>
                  <a:lnTo>
                    <a:pt x="298" y="292"/>
                  </a:lnTo>
                  <a:lnTo>
                    <a:pt x="298" y="209"/>
                  </a:lnTo>
                  <a:lnTo>
                    <a:pt x="5231" y="209"/>
                  </a:lnTo>
                  <a:lnTo>
                    <a:pt x="5231" y="292"/>
                  </a:lnTo>
                  <a:close/>
                  <a:moveTo>
                    <a:pt x="5529" y="250"/>
                  </a:moveTo>
                  <a:lnTo>
                    <a:pt x="4935" y="501"/>
                  </a:lnTo>
                  <a:lnTo>
                    <a:pt x="4937" y="497"/>
                  </a:lnTo>
                  <a:lnTo>
                    <a:pt x="4939" y="493"/>
                  </a:lnTo>
                  <a:lnTo>
                    <a:pt x="4941" y="488"/>
                  </a:lnTo>
                  <a:lnTo>
                    <a:pt x="4943" y="484"/>
                  </a:lnTo>
                  <a:lnTo>
                    <a:pt x="4944" y="481"/>
                  </a:lnTo>
                  <a:lnTo>
                    <a:pt x="4946" y="477"/>
                  </a:lnTo>
                  <a:lnTo>
                    <a:pt x="4948" y="473"/>
                  </a:lnTo>
                  <a:lnTo>
                    <a:pt x="4951" y="469"/>
                  </a:lnTo>
                  <a:lnTo>
                    <a:pt x="4952" y="466"/>
                  </a:lnTo>
                  <a:lnTo>
                    <a:pt x="4954" y="462"/>
                  </a:lnTo>
                  <a:lnTo>
                    <a:pt x="4955" y="457"/>
                  </a:lnTo>
                  <a:lnTo>
                    <a:pt x="4957" y="453"/>
                  </a:lnTo>
                  <a:lnTo>
                    <a:pt x="4958" y="449"/>
                  </a:lnTo>
                  <a:lnTo>
                    <a:pt x="4960" y="446"/>
                  </a:lnTo>
                  <a:lnTo>
                    <a:pt x="4961" y="442"/>
                  </a:lnTo>
                  <a:lnTo>
                    <a:pt x="4963" y="438"/>
                  </a:lnTo>
                  <a:lnTo>
                    <a:pt x="4964" y="434"/>
                  </a:lnTo>
                  <a:lnTo>
                    <a:pt x="4966" y="431"/>
                  </a:lnTo>
                  <a:lnTo>
                    <a:pt x="4967" y="426"/>
                  </a:lnTo>
                  <a:lnTo>
                    <a:pt x="4968" y="422"/>
                  </a:lnTo>
                  <a:lnTo>
                    <a:pt x="4971" y="418"/>
                  </a:lnTo>
                  <a:lnTo>
                    <a:pt x="4972" y="415"/>
                  </a:lnTo>
                  <a:lnTo>
                    <a:pt x="4973" y="411"/>
                  </a:lnTo>
                  <a:lnTo>
                    <a:pt x="4974" y="407"/>
                  </a:lnTo>
                  <a:lnTo>
                    <a:pt x="4975" y="403"/>
                  </a:lnTo>
                  <a:lnTo>
                    <a:pt x="4976" y="398"/>
                  </a:lnTo>
                  <a:lnTo>
                    <a:pt x="4978" y="395"/>
                  </a:lnTo>
                  <a:lnTo>
                    <a:pt x="4979" y="391"/>
                  </a:lnTo>
                  <a:lnTo>
                    <a:pt x="4980" y="387"/>
                  </a:lnTo>
                  <a:lnTo>
                    <a:pt x="4981" y="383"/>
                  </a:lnTo>
                  <a:lnTo>
                    <a:pt x="4982" y="380"/>
                  </a:lnTo>
                  <a:lnTo>
                    <a:pt x="4983" y="376"/>
                  </a:lnTo>
                  <a:lnTo>
                    <a:pt x="4984" y="372"/>
                  </a:lnTo>
                  <a:lnTo>
                    <a:pt x="4985" y="367"/>
                  </a:lnTo>
                  <a:lnTo>
                    <a:pt x="4985" y="363"/>
                  </a:lnTo>
                  <a:lnTo>
                    <a:pt x="4986" y="360"/>
                  </a:lnTo>
                  <a:lnTo>
                    <a:pt x="4987" y="356"/>
                  </a:lnTo>
                  <a:lnTo>
                    <a:pt x="4988" y="352"/>
                  </a:lnTo>
                  <a:lnTo>
                    <a:pt x="4990" y="348"/>
                  </a:lnTo>
                  <a:lnTo>
                    <a:pt x="4990" y="345"/>
                  </a:lnTo>
                  <a:lnTo>
                    <a:pt x="4991" y="340"/>
                  </a:lnTo>
                  <a:lnTo>
                    <a:pt x="4992" y="336"/>
                  </a:lnTo>
                  <a:lnTo>
                    <a:pt x="4992" y="332"/>
                  </a:lnTo>
                  <a:lnTo>
                    <a:pt x="4993" y="328"/>
                  </a:lnTo>
                  <a:lnTo>
                    <a:pt x="4993" y="325"/>
                  </a:lnTo>
                  <a:lnTo>
                    <a:pt x="4994" y="321"/>
                  </a:lnTo>
                  <a:lnTo>
                    <a:pt x="4995" y="317"/>
                  </a:lnTo>
                  <a:lnTo>
                    <a:pt x="4995" y="313"/>
                  </a:lnTo>
                  <a:lnTo>
                    <a:pt x="4995" y="309"/>
                  </a:lnTo>
                  <a:lnTo>
                    <a:pt x="4996" y="305"/>
                  </a:lnTo>
                  <a:lnTo>
                    <a:pt x="4996" y="301"/>
                  </a:lnTo>
                  <a:lnTo>
                    <a:pt x="4997" y="297"/>
                  </a:lnTo>
                  <a:lnTo>
                    <a:pt x="4997" y="294"/>
                  </a:lnTo>
                  <a:lnTo>
                    <a:pt x="4997" y="290"/>
                  </a:lnTo>
                  <a:lnTo>
                    <a:pt x="4998" y="286"/>
                  </a:lnTo>
                  <a:lnTo>
                    <a:pt x="4998" y="281"/>
                  </a:lnTo>
                  <a:lnTo>
                    <a:pt x="4998" y="277"/>
                  </a:lnTo>
                  <a:lnTo>
                    <a:pt x="4998" y="274"/>
                  </a:lnTo>
                  <a:lnTo>
                    <a:pt x="4998" y="270"/>
                  </a:lnTo>
                  <a:lnTo>
                    <a:pt x="4999" y="266"/>
                  </a:lnTo>
                  <a:lnTo>
                    <a:pt x="4999" y="262"/>
                  </a:lnTo>
                  <a:lnTo>
                    <a:pt x="4999" y="259"/>
                  </a:lnTo>
                  <a:lnTo>
                    <a:pt x="4999" y="255"/>
                  </a:lnTo>
                  <a:lnTo>
                    <a:pt x="4999" y="250"/>
                  </a:lnTo>
                  <a:lnTo>
                    <a:pt x="4999" y="246"/>
                  </a:lnTo>
                  <a:lnTo>
                    <a:pt x="4999" y="242"/>
                  </a:lnTo>
                  <a:lnTo>
                    <a:pt x="4999" y="239"/>
                  </a:lnTo>
                  <a:lnTo>
                    <a:pt x="4999" y="235"/>
                  </a:lnTo>
                  <a:lnTo>
                    <a:pt x="4998" y="231"/>
                  </a:lnTo>
                  <a:lnTo>
                    <a:pt x="4998" y="227"/>
                  </a:lnTo>
                  <a:lnTo>
                    <a:pt x="4998" y="223"/>
                  </a:lnTo>
                  <a:lnTo>
                    <a:pt x="4998" y="219"/>
                  </a:lnTo>
                  <a:lnTo>
                    <a:pt x="4998" y="215"/>
                  </a:lnTo>
                  <a:lnTo>
                    <a:pt x="4997" y="211"/>
                  </a:lnTo>
                  <a:lnTo>
                    <a:pt x="4997" y="207"/>
                  </a:lnTo>
                  <a:lnTo>
                    <a:pt x="4997" y="204"/>
                  </a:lnTo>
                  <a:lnTo>
                    <a:pt x="4996" y="200"/>
                  </a:lnTo>
                  <a:lnTo>
                    <a:pt x="4996" y="196"/>
                  </a:lnTo>
                  <a:lnTo>
                    <a:pt x="4995" y="191"/>
                  </a:lnTo>
                  <a:lnTo>
                    <a:pt x="4995" y="188"/>
                  </a:lnTo>
                  <a:lnTo>
                    <a:pt x="4995" y="184"/>
                  </a:lnTo>
                  <a:lnTo>
                    <a:pt x="4994" y="180"/>
                  </a:lnTo>
                  <a:lnTo>
                    <a:pt x="4993" y="176"/>
                  </a:lnTo>
                  <a:lnTo>
                    <a:pt x="4993" y="173"/>
                  </a:lnTo>
                  <a:lnTo>
                    <a:pt x="4992" y="169"/>
                  </a:lnTo>
                  <a:lnTo>
                    <a:pt x="4992" y="164"/>
                  </a:lnTo>
                  <a:lnTo>
                    <a:pt x="4991" y="160"/>
                  </a:lnTo>
                  <a:lnTo>
                    <a:pt x="4990" y="156"/>
                  </a:lnTo>
                  <a:lnTo>
                    <a:pt x="4990" y="153"/>
                  </a:lnTo>
                  <a:lnTo>
                    <a:pt x="4988" y="149"/>
                  </a:lnTo>
                  <a:lnTo>
                    <a:pt x="4987" y="145"/>
                  </a:lnTo>
                  <a:lnTo>
                    <a:pt x="4986" y="141"/>
                  </a:lnTo>
                  <a:lnTo>
                    <a:pt x="4985" y="138"/>
                  </a:lnTo>
                  <a:lnTo>
                    <a:pt x="4985" y="133"/>
                  </a:lnTo>
                  <a:lnTo>
                    <a:pt x="4984" y="129"/>
                  </a:lnTo>
                  <a:lnTo>
                    <a:pt x="4983" y="125"/>
                  </a:lnTo>
                  <a:lnTo>
                    <a:pt x="4982" y="121"/>
                  </a:lnTo>
                  <a:lnTo>
                    <a:pt x="4981" y="118"/>
                  </a:lnTo>
                  <a:lnTo>
                    <a:pt x="4980" y="114"/>
                  </a:lnTo>
                  <a:lnTo>
                    <a:pt x="4979" y="110"/>
                  </a:lnTo>
                  <a:lnTo>
                    <a:pt x="4978" y="105"/>
                  </a:lnTo>
                  <a:lnTo>
                    <a:pt x="4976" y="102"/>
                  </a:lnTo>
                  <a:lnTo>
                    <a:pt x="4975" y="98"/>
                  </a:lnTo>
                  <a:lnTo>
                    <a:pt x="4974" y="94"/>
                  </a:lnTo>
                  <a:lnTo>
                    <a:pt x="4973" y="90"/>
                  </a:lnTo>
                  <a:lnTo>
                    <a:pt x="4972" y="86"/>
                  </a:lnTo>
                  <a:lnTo>
                    <a:pt x="4971" y="83"/>
                  </a:lnTo>
                  <a:lnTo>
                    <a:pt x="4968" y="79"/>
                  </a:lnTo>
                  <a:lnTo>
                    <a:pt x="4967" y="74"/>
                  </a:lnTo>
                  <a:lnTo>
                    <a:pt x="4966" y="70"/>
                  </a:lnTo>
                  <a:lnTo>
                    <a:pt x="4964" y="67"/>
                  </a:lnTo>
                  <a:lnTo>
                    <a:pt x="4963" y="63"/>
                  </a:lnTo>
                  <a:lnTo>
                    <a:pt x="4961" y="59"/>
                  </a:lnTo>
                  <a:lnTo>
                    <a:pt x="4960" y="55"/>
                  </a:lnTo>
                  <a:lnTo>
                    <a:pt x="4958" y="51"/>
                  </a:lnTo>
                  <a:lnTo>
                    <a:pt x="4957" y="48"/>
                  </a:lnTo>
                  <a:lnTo>
                    <a:pt x="4955" y="43"/>
                  </a:lnTo>
                  <a:lnTo>
                    <a:pt x="4954" y="39"/>
                  </a:lnTo>
                  <a:lnTo>
                    <a:pt x="4952" y="35"/>
                  </a:lnTo>
                  <a:lnTo>
                    <a:pt x="4951" y="32"/>
                  </a:lnTo>
                  <a:lnTo>
                    <a:pt x="4948" y="28"/>
                  </a:lnTo>
                  <a:lnTo>
                    <a:pt x="4946" y="24"/>
                  </a:lnTo>
                  <a:lnTo>
                    <a:pt x="4944" y="20"/>
                  </a:lnTo>
                  <a:lnTo>
                    <a:pt x="4943" y="16"/>
                  </a:lnTo>
                  <a:lnTo>
                    <a:pt x="4941" y="12"/>
                  </a:lnTo>
                  <a:lnTo>
                    <a:pt x="4939" y="8"/>
                  </a:lnTo>
                  <a:lnTo>
                    <a:pt x="4937" y="4"/>
                  </a:lnTo>
                  <a:lnTo>
                    <a:pt x="4935" y="0"/>
                  </a:lnTo>
                  <a:lnTo>
                    <a:pt x="5529" y="25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857" y="1991"/>
              <a:ext cx="43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Arial" pitchFamily="34" charset="0"/>
                  <a:cs typeface="Arial" pitchFamily="34" charset="0"/>
                </a:rPr>
                <a:t>Xã</a:t>
              </a:r>
              <a:r>
                <a:rPr kumimoji="0" lang="en-US" b="1" i="0" u="none" strike="noStrike" cap="none" normalizeH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Arial" pitchFamily="34" charset="0"/>
                  <a:cs typeface="Arial" pitchFamily="34" charset="0"/>
                </a:rPr>
                <a:t> hội</a:t>
              </a:r>
              <a:endParaRPr kumimoji="0" lang="en-US" b="0" i="0" u="none" strike="noStrike" cap="none" normalizeH="0" baseline="0" smtClean="0">
                <a:ln>
                  <a:noFill/>
                </a:ln>
                <a:solidFill>
                  <a:srgbClr val="FF0066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3528" y="1841"/>
              <a:ext cx="961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Nghề</a:t>
              </a:r>
              <a:r>
                <a:rPr kumimoji="0" lang="en-US" sz="1700" b="1" i="0" u="none" strike="noStrike" cap="none" normalizeH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 thủ công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3868" y="2026"/>
              <a:ext cx="549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Kỹ</a:t>
              </a:r>
              <a:r>
                <a:rPr kumimoji="0" lang="en-US" sz="1700" b="1" i="0" u="none" strike="noStrike" cap="none" normalizeH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 thuật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011" y="3441"/>
              <a:ext cx="626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Khoa học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680" y="3285"/>
              <a:ext cx="717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Nghệ</a:t>
              </a:r>
              <a:r>
                <a:rPr kumimoji="0" lang="en-US" sz="1700" b="1" i="0" u="none" strike="noStrike" cap="none" normalizeH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 thuật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700" b="1" baseline="0" smtClean="0">
                  <a:solidFill>
                    <a:srgbClr val="1F1A17"/>
                  </a:solidFill>
                  <a:latin typeface="Arial" pitchFamily="34" charset="0"/>
                  <a:cs typeface="Arial" pitchFamily="34" charset="0"/>
                </a:rPr>
                <a:t>Mỹ</a:t>
              </a:r>
              <a:r>
                <a:rPr lang="en-US" sz="1700" b="1" smtClean="0">
                  <a:solidFill>
                    <a:srgbClr val="1F1A17"/>
                  </a:solidFill>
                  <a:latin typeface="Arial" pitchFamily="34" charset="0"/>
                  <a:cs typeface="Arial" pitchFamily="34" charset="0"/>
                </a:rPr>
                <a:t> thuật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1680" y="491"/>
              <a:ext cx="755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Kinh doanh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600" y="661"/>
              <a:ext cx="589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Giao tiếp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2899" y="491"/>
              <a:ext cx="710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Văn</a:t>
              </a:r>
              <a:r>
                <a:rPr kumimoji="0" lang="en-US" sz="1700" b="1" i="0" u="none" strike="noStrike" cap="none" normalizeH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 phòng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826" y="654"/>
              <a:ext cx="915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7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Hoạt</a:t>
              </a:r>
              <a:r>
                <a:rPr kumimoji="0" lang="en-US" sz="1700" b="1" i="0" u="none" strike="noStrike" cap="none" normalizeH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Arial" pitchFamily="34" charset="0"/>
                  <a:cs typeface="Arial" pitchFamily="34" charset="0"/>
                </a:rPr>
                <a:t> động KD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1739" y="1818"/>
              <a:ext cx="86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Con người</a:t>
              </a:r>
              <a:endParaRPr kumimoji="0" lang="en-US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813" y="2104"/>
              <a:ext cx="57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Vật</a:t>
              </a:r>
              <a:r>
                <a:rPr kumimoji="0" lang="en-US" sz="2400" b="1" i="1" u="none" strike="noStrike" cap="none" normalizeH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thể</a:t>
              </a:r>
              <a:endParaRPr kumimoji="0" lang="en-US" sz="2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 rot="16200000">
              <a:off x="2424" y="1377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 rot="16200000">
              <a:off x="2366" y="1309"/>
              <a:ext cx="117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100" b="1" i="0" u="none" strike="noStrike" cap="none" normalizeH="0" baseline="0" smtClean="0">
                  <a:ln>
                    <a:noFill/>
                  </a:ln>
                  <a:solidFill>
                    <a:srgbClr val="1F1A17"/>
                  </a:solidFill>
                  <a:effectLst/>
                  <a:latin typeface="VNI-Times" pitchFamily="2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 rot="16200000">
              <a:off x="2515" y="1418"/>
              <a:ext cx="60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Dữ</a:t>
              </a:r>
              <a:r>
                <a:rPr kumimoji="0" lang="en-US" sz="2400" b="1" i="1" u="none" strike="noStrike" cap="none" normalizeH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liệu</a:t>
              </a:r>
              <a:endParaRPr kumimoji="0" lang="en-US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 rot="16200000">
              <a:off x="2160" y="2522"/>
              <a:ext cx="64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i="1" smtClean="0">
                  <a:latin typeface="Times New Roman" pitchFamily="18" charset="0"/>
                  <a:cs typeface="Times New Roman" pitchFamily="18" charset="0"/>
                </a:rPr>
                <a:t>Ý tưởng</a:t>
              </a:r>
              <a:endParaRPr kumimoji="0" lang="en-US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 rot="16200000">
              <a:off x="2424" y="2751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1" y="97"/>
              <a:ext cx="5614" cy="3946"/>
            </a:xfrm>
            <a:prstGeom prst="rect">
              <a:avLst/>
            </a:prstGeom>
            <a:noFill/>
            <a:ln w="1588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7398209" y="3364903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b="1" i="1" smtClean="0"/>
              <a:t>(01)</a:t>
            </a:r>
            <a:endParaRPr lang="en-US" b="1" i="1"/>
          </a:p>
        </p:txBody>
      </p:sp>
      <p:sp>
        <p:nvSpPr>
          <p:cNvPr id="14" name="Rectangle 13"/>
          <p:cNvSpPr/>
          <p:nvPr/>
        </p:nvSpPr>
        <p:spPr>
          <a:xfrm>
            <a:off x="582649" y="330895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b="1" i="1" smtClean="0"/>
              <a:t>(02)</a:t>
            </a:r>
            <a:endParaRPr lang="en-US" b="1" i="1"/>
          </a:p>
        </p:txBody>
      </p:sp>
      <p:sp>
        <p:nvSpPr>
          <p:cNvPr id="15" name="Rectangle 14"/>
          <p:cNvSpPr/>
          <p:nvPr/>
        </p:nvSpPr>
        <p:spPr>
          <a:xfrm>
            <a:off x="1576143" y="633279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b="1" i="1" smtClean="0"/>
              <a:t>(03)</a:t>
            </a:r>
            <a:endParaRPr lang="en-US" b="1" i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1714" y="1030513"/>
            <a:ext cx="8229600" cy="3686629"/>
          </a:xfrm>
        </p:spPr>
        <p:txBody>
          <a:bodyPr>
            <a:normAutofit fontScale="90000"/>
          </a:bodyPr>
          <a:lstStyle/>
          <a:p>
            <a:r>
              <a:rPr lang="en-US" sz="6000" smtClean="0"/>
              <a:t>Trắc nghiệm online</a:t>
            </a:r>
            <a:br>
              <a:rPr lang="en-US" sz="6000" smtClean="0"/>
            </a:br>
            <a:r>
              <a:rPr lang="en-US" sz="6000" smtClean="0">
                <a:hlinkClick r:id="rId2"/>
              </a:rPr>
              <a:t>http://www.career.edu.vn</a:t>
            </a:r>
            <a:r>
              <a:rPr lang="en-US" sz="6000" smtClean="0"/>
              <a:t/>
            </a:r>
            <a:br>
              <a:rPr lang="en-US" sz="6000" smtClean="0"/>
            </a:br>
            <a:r>
              <a:rPr lang="en-US" sz="6000" smtClean="0">
                <a:solidFill>
                  <a:srgbClr val="FF0000"/>
                </a:solidFill>
              </a:rPr>
              <a:t>hoặc</a:t>
            </a:r>
            <a:r>
              <a:rPr lang="en-US" sz="6000" smtClean="0"/>
              <a:t/>
            </a:r>
            <a:br>
              <a:rPr lang="en-US" sz="6000" smtClean="0"/>
            </a:br>
            <a:r>
              <a:rPr lang="en-US" sz="6000" smtClean="0">
                <a:solidFill>
                  <a:srgbClr val="006600"/>
                </a:solidFill>
              </a:rPr>
              <a:t>Phiếu trắc nghiệm STNN </a:t>
            </a:r>
            <a:endParaRPr lang="en-SG" sz="6000">
              <a:solidFill>
                <a:srgbClr val="0066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/>
          <a:lstStyle/>
          <a:p>
            <a:r>
              <a:rPr lang="en-US" smtClean="0"/>
              <a:t>Ứng dụng trên smartphone</a:t>
            </a:r>
            <a:endParaRPr lang="en-SG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14" y="2082800"/>
            <a:ext cx="3350382" cy="201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D:\MaiLe\BanCTSV\DeAn_DoiMoi_TS\TS2015\TapHuan_THPT_M\Screenshot_2015-03-27-22-10-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4900" y="1171627"/>
            <a:ext cx="3198585" cy="5686373"/>
          </a:xfrm>
          <a:prstGeom prst="rect">
            <a:avLst/>
          </a:prstGeom>
          <a:noFill/>
        </p:spPr>
      </p:pic>
      <p:sp>
        <p:nvSpPr>
          <p:cNvPr id="6" name="Content Placeholder 10"/>
          <p:cNvSpPr>
            <a:spLocks noGrp="1"/>
          </p:cNvSpPr>
          <p:nvPr>
            <p:ph idx="1"/>
          </p:nvPr>
        </p:nvSpPr>
        <p:spPr>
          <a:xfrm>
            <a:off x="268514" y="5210628"/>
            <a:ext cx="6103257" cy="98697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smtClean="0"/>
              <a:t>Facebook: </a:t>
            </a:r>
            <a:r>
              <a:rPr lang="en-US" sz="3200" b="1" smtClean="0">
                <a:solidFill>
                  <a:srgbClr val="0000CC"/>
                </a:solidFill>
              </a:rPr>
              <a:t>Career365</a:t>
            </a:r>
            <a:endParaRPr lang="en-SG" sz="32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1200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Career365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3074" name="Picture 2" descr="D:\MaiLe\BanCTSV\DeAn_DoiMoi_TS\TS2015\TapHuan_THPT_M\Screenshot_2015-03-27-22-10-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041" y="1120018"/>
            <a:ext cx="3227615" cy="5737982"/>
          </a:xfrm>
          <a:prstGeom prst="rect">
            <a:avLst/>
          </a:prstGeom>
          <a:noFill/>
        </p:spPr>
      </p:pic>
      <p:pic>
        <p:nvPicPr>
          <p:cNvPr id="3075" name="Picture 3" descr="D:\MaiLe\BanCTSV\DeAn_DoiMoi_TS\TS2015\TapHuan_THPT_M\Screenshot_2015-03-27-22-11-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1127" y="743856"/>
            <a:ext cx="3247345" cy="5773057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11200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FF0000"/>
                </a:solidFill>
              </a:rPr>
              <a:t>Career365</a:t>
            </a:r>
            <a:endParaRPr lang="en-SG">
              <a:solidFill>
                <a:srgbClr val="FF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4098" name="Picture 2" descr="D:\MaiLe\BanCTSV\DeAn_DoiMoi_TS\TS2015\TapHuan_THPT_M\Screenshot_2015-03-27-22-11-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156" y="1063171"/>
            <a:ext cx="3092223" cy="5497285"/>
          </a:xfrm>
          <a:prstGeom prst="rect">
            <a:avLst/>
          </a:prstGeom>
          <a:noFill/>
        </p:spPr>
      </p:pic>
      <p:pic>
        <p:nvPicPr>
          <p:cNvPr id="4099" name="Picture 3" descr="D:\MaiLe\BanCTSV\DeAn_DoiMoi_TS\TS2015\TapHuan_THPT_M\Screenshot_2015-03-27-22-11-3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842" y="613229"/>
            <a:ext cx="3199500" cy="568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DiaCau">
  <a:themeElements>
    <a:clrScheme name="Custom 21">
      <a:dk1>
        <a:srgbClr val="000000"/>
      </a:dk1>
      <a:lt1>
        <a:srgbClr val="B2B2B2"/>
      </a:lt1>
      <a:dk2>
        <a:srgbClr val="336699"/>
      </a:dk2>
      <a:lt2>
        <a:srgbClr val="808080"/>
      </a:lt2>
      <a:accent1>
        <a:srgbClr val="BBE0E3"/>
      </a:accent1>
      <a:accent2>
        <a:srgbClr val="333399"/>
      </a:accent2>
      <a:accent3>
        <a:srgbClr val="D5D5D5"/>
      </a:accent3>
      <a:accent4>
        <a:srgbClr val="000000"/>
      </a:accent4>
      <a:accent5>
        <a:srgbClr val="DAEDEF"/>
      </a:accent5>
      <a:accent6>
        <a:srgbClr val="2D2D8A"/>
      </a:accent6>
      <a:hlink>
        <a:srgbClr val="FF0000"/>
      </a:hlink>
      <a:folHlink>
        <a:srgbClr val="333399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660033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4">
        <a:dk1>
          <a:srgbClr val="000000"/>
        </a:dk1>
        <a:lt1>
          <a:srgbClr val="FFFFFF"/>
        </a:lt1>
        <a:dk2>
          <a:srgbClr val="8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5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6">
        <a:dk1>
          <a:srgbClr val="808080"/>
        </a:dk1>
        <a:lt1>
          <a:srgbClr val="FFFFFF"/>
        </a:lt1>
        <a:dk2>
          <a:srgbClr val="B2B2B2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rgbClr val="D7E3B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resentation5">
  <a:themeElements>
    <a:clrScheme name="Custom 20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FF0000"/>
      </a:hlink>
      <a:folHlink>
        <a:srgbClr val="002060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resentation13">
  <a:themeElements>
    <a:clrScheme name="2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Spring2006E">
  <a:themeElements>
    <a:clrScheme name="Spring2006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pring2006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pring2006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Spring2006E">
  <a:themeElements>
    <a:clrScheme name="Spring2006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pring2006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pring2006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Aspec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arnival">
  <a:themeElements>
    <a:clrScheme name="Custom 2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0000CC"/>
      </a:hlink>
      <a:folHlink>
        <a:srgbClr val="FF0000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3691</TotalTime>
  <Words>348</Words>
  <Application>Microsoft Office PowerPoint</Application>
  <PresentationFormat>On-screen Show (4:3)</PresentationFormat>
  <Paragraphs>142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DiaCau</vt:lpstr>
      <vt:lpstr>1_Trek</vt:lpstr>
      <vt:lpstr>Office Theme</vt:lpstr>
      <vt:lpstr>Presentation5</vt:lpstr>
      <vt:lpstr>Presentation13</vt:lpstr>
      <vt:lpstr>Spring2006E</vt:lpstr>
      <vt:lpstr>1_Spring2006E</vt:lpstr>
      <vt:lpstr>Aspect</vt:lpstr>
      <vt:lpstr>Carnival</vt:lpstr>
      <vt:lpstr>MỘT SỐ  CÔNG CỤ HƯỚNG NGHIỆP</vt:lpstr>
      <vt:lpstr>Sử dụng hình ảnh</vt:lpstr>
      <vt:lpstr>Bảng tổng hợp các lĩnh vực giáo dục</vt:lpstr>
      <vt:lpstr>Tự nhận diện sở thích nghề nghiệp và môi trường phù hợp</vt:lpstr>
      <vt:lpstr>Slide 5</vt:lpstr>
      <vt:lpstr>Trắc nghiệm online http://www.career.edu.vn hoặc Phiếu trắc nghiệm STNN </vt:lpstr>
      <vt:lpstr>Ứng dụng trên smartphone</vt:lpstr>
      <vt:lpstr>Career365</vt:lpstr>
      <vt:lpstr>Career365</vt:lpstr>
      <vt:lpstr>Career365</vt:lpstr>
      <vt:lpstr>Career365</vt:lpstr>
      <vt:lpstr>Career365</vt:lpstr>
      <vt:lpstr>Sổ tay hướng nghiệp</vt:lpstr>
      <vt:lpstr>Slide 14</vt:lpstr>
      <vt:lpstr>Xin chân thành cảm ơn  sự lắng nghe của Quý vị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Hội thảo, tập huấn  về công tác TVHNVL, đào tạo đáp ứng nhu cầu xã hội</dc:title>
  <dc:creator>Dr. Le Thi Thanh Mai</dc:creator>
  <cp:lastModifiedBy>Mai Le</cp:lastModifiedBy>
  <cp:revision>707</cp:revision>
  <dcterms:created xsi:type="dcterms:W3CDTF">2009-06-22T14:56:29Z</dcterms:created>
  <dcterms:modified xsi:type="dcterms:W3CDTF">2015-03-27T16:21:01Z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TC300052501033</vt:lpwstr>
  </property>
</Properties>
</file>